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29184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hsYLjpRf6y3fcwKGZ/RUbFTE1ob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76F5445-42C6-45E7-B018-7B453D34CF01}">
  <a:tblStyle styleId="{976F5445-42C6-45E7-B018-7B453D34CF01}" styleName="Table_0">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DEE7D0"/>
          </a:solidFill>
        </a:fill>
      </a:tcStyle>
    </a:wholeTbl>
    <a:band1H>
      <a:tcTxStyle/>
      <a:tcStyle>
        <a:tcBdr/>
      </a:tcStyle>
    </a:band1H>
    <a:band2H>
      <a:tcTxStyle b="off" i="off"/>
      <a:tcStyle>
        <a:tcBdr/>
        <a:fill>
          <a:solidFill>
            <a:srgbClr val="EFF3E9"/>
          </a:solidFill>
        </a:fill>
      </a:tcStyle>
    </a:band2H>
    <a:band1V>
      <a:tcTxStyle/>
      <a:tcStyle>
        <a:tcBdr/>
      </a:tcStyle>
    </a:band1V>
    <a:band2V>
      <a:tcTxStyle/>
      <a:tcStyle>
        <a:tcBdr/>
      </a:tcStyle>
    </a:band2V>
    <a:lastCol>
      <a:tcTxStyle/>
      <a:tcStyle>
        <a:tcBdr/>
      </a:tcStyle>
    </a:lastCol>
    <a:firstCol>
      <a:tcTxStyle b="on" i="off">
        <a:font>
          <a:latin typeface="Calibri"/>
          <a:ea typeface="Calibri"/>
          <a:cs typeface="Calibri"/>
        </a:font>
        <a:srgbClr val="FFFFFF"/>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chemeClr val="accent3"/>
          </a:solidFill>
        </a:fill>
      </a:tcStyle>
    </a:firstCol>
    <a:lastRow>
      <a:tcTxStyle b="on" i="off">
        <a:font>
          <a:latin typeface="Calibri"/>
          <a:ea typeface="Calibri"/>
          <a:cs typeface="Calibri"/>
        </a:font>
        <a:srgbClr val="FFFFFF"/>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381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chemeClr val="accent3"/>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381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chemeClr val="accent3"/>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1396"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8471799999999997E-2"/>
          <c:y val="4.0901600000000003E-2"/>
          <c:w val="0.78408900000000004"/>
          <c:h val="0.88339500000000004"/>
        </c:manualLayout>
      </c:layout>
      <c:barChart>
        <c:barDir val="col"/>
        <c:grouping val="clustered"/>
        <c:varyColors val="0"/>
        <c:ser>
          <c:idx val="0"/>
          <c:order val="0"/>
          <c:tx>
            <c:strRef>
              <c:f>Sheet1!$B$1</c:f>
              <c:strCache>
                <c:ptCount val="1"/>
                <c:pt idx="0">
                  <c:v>Series 1</c:v>
                </c:pt>
              </c:strCache>
            </c:strRef>
          </c:tx>
          <c:spPr>
            <a:solidFill>
              <a:srgbClr val="416A9B"/>
            </a:solidFill>
            <a:ln w="12700" cap="flat">
              <a:noFill/>
              <a:miter lim="400000"/>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184-42A7-AFBB-B64CB82B294E}"/>
            </c:ext>
          </c:extLst>
        </c:ser>
        <c:ser>
          <c:idx val="1"/>
          <c:order val="1"/>
          <c:tx>
            <c:strRef>
              <c:f>Sheet1!$C$1</c:f>
              <c:strCache>
                <c:ptCount val="1"/>
                <c:pt idx="0">
                  <c:v>Series 2</c:v>
                </c:pt>
              </c:strCache>
            </c:strRef>
          </c:tx>
          <c:spPr>
            <a:solidFill>
              <a:schemeClr val="accent1"/>
            </a:solidFill>
            <a:ln w="12700" cap="flat">
              <a:noFill/>
              <a:miter lim="400000"/>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184-42A7-AFBB-B64CB82B294E}"/>
            </c:ext>
          </c:extLst>
        </c:ser>
        <c:ser>
          <c:idx val="2"/>
          <c:order val="2"/>
          <c:tx>
            <c:strRef>
              <c:f>Sheet1!$D$1</c:f>
              <c:strCache>
                <c:ptCount val="1"/>
                <c:pt idx="0">
                  <c:v>Series 3</c:v>
                </c:pt>
              </c:strCache>
            </c:strRef>
          </c:tx>
          <c:spPr>
            <a:solidFill>
              <a:srgbClr val="7E9CC8"/>
            </a:solidFill>
            <a:ln w="12700" cap="flat">
              <a:noFill/>
              <a:miter lim="400000"/>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F184-42A7-AFBB-B64CB82B294E}"/>
            </c:ext>
          </c:extLst>
        </c:ser>
        <c:dLbls>
          <c:showLegendKey val="0"/>
          <c:showVal val="0"/>
          <c:showCatName val="0"/>
          <c:showSerName val="0"/>
          <c:showPercent val="0"/>
          <c:showBubbleSize val="0"/>
        </c:dLbls>
        <c:gapWidth val="15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888888"/>
              </a:solidFill>
              <a:prstDash val="solid"/>
              <a:round/>
            </a:ln>
          </c:spPr>
        </c:majorGridlines>
        <c:numFmt formatCode="0.#" sourceLinked="0"/>
        <c:majorTickMark val="out"/>
        <c:minorTickMark val="none"/>
        <c:tickLblPos val="nextTo"/>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25"/>
        <c:minorUnit val="0.625"/>
      </c:valAx>
      <c:spPr>
        <a:noFill/>
        <a:ln w="12700" cap="flat">
          <a:noFill/>
          <a:miter lim="400000"/>
        </a:ln>
        <a:effectLst/>
      </c:spPr>
    </c:plotArea>
    <c:legend>
      <c:legendPos val="r"/>
      <c:layout>
        <c:manualLayout>
          <c:xMode val="edge"/>
          <c:yMode val="edge"/>
          <c:x val="0.85947600000000002"/>
          <c:y val="0.43423200000000001"/>
          <c:w val="0.14052400000000001"/>
          <c:h val="0.147705"/>
        </c:manualLayout>
      </c:layout>
      <c:overlay val="1"/>
      <c:spPr>
        <a:noFill/>
        <a:ln w="12700" cap="flat">
          <a:noFill/>
          <a:miter lim="400000"/>
        </a:ln>
        <a:effectLst/>
      </c:spPr>
      <c:txPr>
        <a:bodyPr rot="0"/>
        <a:lstStyle/>
        <a:p>
          <a:pPr>
            <a:defRPr sz="1800" b="0" i="0" u="none" strike="noStrike">
              <a:solidFill>
                <a:srgbClr val="000000"/>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 name="Google Shape;30;p1:notes"/>
          <p:cNvSpPr>
            <a:spLocks noGrp="1" noRot="1" noChangeAspect="1"/>
          </p:cNvSpPr>
          <p:nvPr>
            <p:ph type="sldImg" idx="2"/>
          </p:nvPr>
        </p:nvSpPr>
        <p:spPr>
          <a:xfrm>
            <a:off x="1714500" y="685800"/>
            <a:ext cx="3429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22"/>
        <p:cNvGrpSpPr/>
        <p:nvPr/>
      </p:nvGrpSpPr>
      <p:grpSpPr>
        <a:xfrm>
          <a:off x="0" y="0"/>
          <a:ext cx="0" cy="0"/>
          <a:chOff x="0" y="0"/>
          <a:chExt cx="0" cy="0"/>
        </a:xfrm>
      </p:grpSpPr>
      <p:sp>
        <p:nvSpPr>
          <p:cNvPr id="23" name="Google Shape;23;p3"/>
          <p:cNvSpPr txBox="1">
            <a:spLocks noGrp="1"/>
          </p:cNvSpPr>
          <p:nvPr>
            <p:ph type="sldNum" idx="12"/>
          </p:nvPr>
        </p:nvSpPr>
        <p:spPr>
          <a:xfrm>
            <a:off x="15910560" y="29634180"/>
            <a:ext cx="7680960" cy="1752600"/>
          </a:xfrm>
          <a:prstGeom prst="rect">
            <a:avLst/>
          </a:prstGeom>
          <a:noFill/>
          <a:ln>
            <a:noFill/>
          </a:ln>
        </p:spPr>
        <p:txBody>
          <a:bodyPr spcFirstLastPara="1" wrap="square" lIns="164550" tIns="164550" rIns="164550" bIns="164550" anchor="ctr" anchorCtr="0">
            <a:spAutoFit/>
          </a:bodyPr>
          <a:lstStyle>
            <a:lvl1pPr marL="0" lvl="0" indent="0" algn="r">
              <a:lnSpc>
                <a:spcPct val="100000"/>
              </a:lnSpc>
              <a:spcBef>
                <a:spcPts val="0"/>
              </a:spcBef>
              <a:spcAft>
                <a:spcPts val="0"/>
              </a:spcAft>
              <a:buClr>
                <a:srgbClr val="888888"/>
              </a:buClr>
              <a:buSzPts val="4400"/>
              <a:buFont typeface="Calibri"/>
              <a:buNone/>
              <a:defRPr sz="4400">
                <a:solidFill>
                  <a:srgbClr val="888888"/>
                </a:solidFill>
              </a:defRPr>
            </a:lvl1pPr>
            <a:lvl2pPr marL="0" lvl="1" indent="0" algn="r">
              <a:lnSpc>
                <a:spcPct val="100000"/>
              </a:lnSpc>
              <a:spcBef>
                <a:spcPts val="0"/>
              </a:spcBef>
              <a:spcAft>
                <a:spcPts val="0"/>
              </a:spcAft>
              <a:buClr>
                <a:srgbClr val="888888"/>
              </a:buClr>
              <a:buSzPts val="4400"/>
              <a:buFont typeface="Calibri"/>
              <a:buNone/>
              <a:defRPr sz="4400">
                <a:solidFill>
                  <a:srgbClr val="888888"/>
                </a:solidFill>
              </a:defRPr>
            </a:lvl2pPr>
            <a:lvl3pPr marL="0" lvl="2" indent="0" algn="r">
              <a:lnSpc>
                <a:spcPct val="100000"/>
              </a:lnSpc>
              <a:spcBef>
                <a:spcPts val="0"/>
              </a:spcBef>
              <a:spcAft>
                <a:spcPts val="0"/>
              </a:spcAft>
              <a:buClr>
                <a:srgbClr val="888888"/>
              </a:buClr>
              <a:buSzPts val="4400"/>
              <a:buFont typeface="Calibri"/>
              <a:buNone/>
              <a:defRPr sz="4400">
                <a:solidFill>
                  <a:srgbClr val="888888"/>
                </a:solidFill>
              </a:defRPr>
            </a:lvl3pPr>
            <a:lvl4pPr marL="0" lvl="3" indent="0" algn="r">
              <a:lnSpc>
                <a:spcPct val="100000"/>
              </a:lnSpc>
              <a:spcBef>
                <a:spcPts val="0"/>
              </a:spcBef>
              <a:spcAft>
                <a:spcPts val="0"/>
              </a:spcAft>
              <a:buClr>
                <a:srgbClr val="888888"/>
              </a:buClr>
              <a:buSzPts val="4400"/>
              <a:buFont typeface="Calibri"/>
              <a:buNone/>
              <a:defRPr sz="4400">
                <a:solidFill>
                  <a:srgbClr val="888888"/>
                </a:solidFill>
              </a:defRPr>
            </a:lvl4pPr>
            <a:lvl5pPr marL="0" lvl="4" indent="0" algn="r">
              <a:lnSpc>
                <a:spcPct val="100000"/>
              </a:lnSpc>
              <a:spcBef>
                <a:spcPts val="0"/>
              </a:spcBef>
              <a:spcAft>
                <a:spcPts val="0"/>
              </a:spcAft>
              <a:buClr>
                <a:srgbClr val="888888"/>
              </a:buClr>
              <a:buSzPts val="4400"/>
              <a:buFont typeface="Calibri"/>
              <a:buNone/>
              <a:defRPr sz="4400">
                <a:solidFill>
                  <a:srgbClr val="888888"/>
                </a:solidFill>
              </a:defRPr>
            </a:lvl5pPr>
            <a:lvl6pPr marL="0" lvl="5" indent="0" algn="r">
              <a:lnSpc>
                <a:spcPct val="100000"/>
              </a:lnSpc>
              <a:spcBef>
                <a:spcPts val="0"/>
              </a:spcBef>
              <a:spcAft>
                <a:spcPts val="0"/>
              </a:spcAft>
              <a:buClr>
                <a:srgbClr val="888888"/>
              </a:buClr>
              <a:buSzPts val="4400"/>
              <a:buFont typeface="Calibri"/>
              <a:buNone/>
              <a:defRPr sz="4400">
                <a:solidFill>
                  <a:srgbClr val="888888"/>
                </a:solidFill>
              </a:defRPr>
            </a:lvl6pPr>
            <a:lvl7pPr marL="0" lvl="6" indent="0" algn="r">
              <a:lnSpc>
                <a:spcPct val="100000"/>
              </a:lnSpc>
              <a:spcBef>
                <a:spcPts val="0"/>
              </a:spcBef>
              <a:spcAft>
                <a:spcPts val="0"/>
              </a:spcAft>
              <a:buClr>
                <a:srgbClr val="888888"/>
              </a:buClr>
              <a:buSzPts val="4400"/>
              <a:buFont typeface="Calibri"/>
              <a:buNone/>
              <a:defRPr sz="4400">
                <a:solidFill>
                  <a:srgbClr val="888888"/>
                </a:solidFill>
              </a:defRPr>
            </a:lvl7pPr>
            <a:lvl8pPr marL="0" lvl="7" indent="0" algn="r">
              <a:lnSpc>
                <a:spcPct val="100000"/>
              </a:lnSpc>
              <a:spcBef>
                <a:spcPts val="0"/>
              </a:spcBef>
              <a:spcAft>
                <a:spcPts val="0"/>
              </a:spcAft>
              <a:buClr>
                <a:srgbClr val="888888"/>
              </a:buClr>
              <a:buSzPts val="4400"/>
              <a:buFont typeface="Calibri"/>
              <a:buNone/>
              <a:defRPr sz="4400">
                <a:solidFill>
                  <a:srgbClr val="888888"/>
                </a:solidFill>
              </a:defRPr>
            </a:lvl8pPr>
            <a:lvl9pPr marL="0" lvl="8" indent="0" algn="r">
              <a:lnSpc>
                <a:spcPct val="100000"/>
              </a:lnSpc>
              <a:spcBef>
                <a:spcPts val="0"/>
              </a:spcBef>
              <a:spcAft>
                <a:spcPts val="0"/>
              </a:spcAft>
              <a:buClr>
                <a:srgbClr val="888888"/>
              </a:buClr>
              <a:buSzPts val="4400"/>
              <a:buFont typeface="Calibri"/>
              <a:buNone/>
              <a:defRPr sz="4400">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1645920" y="1318261"/>
            <a:ext cx="29626561" cy="5486401"/>
          </a:xfrm>
          <a:prstGeom prst="rect">
            <a:avLst/>
          </a:prstGeom>
          <a:noFill/>
          <a:ln>
            <a:noFill/>
          </a:ln>
        </p:spPr>
        <p:txBody>
          <a:bodyPr spcFirstLastPara="1" wrap="square" lIns="164550" tIns="164550" rIns="164550" bIns="164550" anchor="ctr"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6" name="Google Shape;26;p4"/>
          <p:cNvSpPr txBox="1">
            <a:spLocks noGrp="1"/>
          </p:cNvSpPr>
          <p:nvPr>
            <p:ph type="body" idx="1"/>
          </p:nvPr>
        </p:nvSpPr>
        <p:spPr>
          <a:xfrm>
            <a:off x="1645920" y="7680962"/>
            <a:ext cx="29626561" cy="21724624"/>
          </a:xfrm>
          <a:prstGeom prst="rect">
            <a:avLst/>
          </a:prstGeom>
          <a:noFill/>
          <a:ln>
            <a:noFill/>
          </a:ln>
        </p:spPr>
        <p:txBody>
          <a:bodyPr spcFirstLastPara="1" wrap="square" lIns="164550" tIns="164550" rIns="164550" bIns="164550" anchor="t" anchorCtr="0">
            <a:normAutofit/>
          </a:bodyPr>
          <a:lstStyle>
            <a:lvl1pPr marL="457200" lvl="0" indent="-342900" algn="l">
              <a:lnSpc>
                <a:spcPct val="100000"/>
              </a:lnSpc>
              <a:spcBef>
                <a:spcPts val="600"/>
              </a:spcBef>
              <a:spcAft>
                <a:spcPts val="0"/>
              </a:spcAft>
              <a:buClr>
                <a:srgbClr val="000000"/>
              </a:buClr>
              <a:buSzPts val="1800"/>
              <a:buChar char="•"/>
              <a:defRPr/>
            </a:lvl1pPr>
            <a:lvl2pPr marL="914400" lvl="1" indent="-342900" algn="l">
              <a:lnSpc>
                <a:spcPct val="100000"/>
              </a:lnSpc>
              <a:spcBef>
                <a:spcPts val="600"/>
              </a:spcBef>
              <a:spcAft>
                <a:spcPts val="0"/>
              </a:spcAft>
              <a:buClr>
                <a:srgbClr val="000000"/>
              </a:buClr>
              <a:buSzPts val="1800"/>
              <a:buChar char="–"/>
              <a:defRPr/>
            </a:lvl2pPr>
            <a:lvl3pPr marL="1371600" lvl="2" indent="-342900" algn="l">
              <a:lnSpc>
                <a:spcPct val="100000"/>
              </a:lnSpc>
              <a:spcBef>
                <a:spcPts val="600"/>
              </a:spcBef>
              <a:spcAft>
                <a:spcPts val="0"/>
              </a:spcAft>
              <a:buClr>
                <a:srgbClr val="000000"/>
              </a:buClr>
              <a:buSzPts val="1800"/>
              <a:buChar char="•"/>
              <a:defRPr/>
            </a:lvl3pPr>
            <a:lvl4pPr marL="1828800" lvl="3" indent="-342900" algn="l">
              <a:lnSpc>
                <a:spcPct val="100000"/>
              </a:lnSpc>
              <a:spcBef>
                <a:spcPts val="600"/>
              </a:spcBef>
              <a:spcAft>
                <a:spcPts val="0"/>
              </a:spcAft>
              <a:buClr>
                <a:srgbClr val="000000"/>
              </a:buClr>
              <a:buSzPts val="1800"/>
              <a:buChar char="–"/>
              <a:defRPr/>
            </a:lvl4pPr>
            <a:lvl5pPr marL="2286000" lvl="4" indent="-342900" algn="l">
              <a:lnSpc>
                <a:spcPct val="100000"/>
              </a:lnSpc>
              <a:spcBef>
                <a:spcPts val="600"/>
              </a:spcBef>
              <a:spcAft>
                <a:spcPts val="0"/>
              </a:spcAft>
              <a:buClr>
                <a:srgbClr val="000000"/>
              </a:buClr>
              <a:buSzPts val="1800"/>
              <a:buChar char="»"/>
              <a:defRPr/>
            </a:lvl5pPr>
            <a:lvl6pPr marL="2743200" lvl="5" indent="-342900" algn="l">
              <a:lnSpc>
                <a:spcPct val="100000"/>
              </a:lnSpc>
              <a:spcBef>
                <a:spcPts val="600"/>
              </a:spcBef>
              <a:spcAft>
                <a:spcPts val="0"/>
              </a:spcAft>
              <a:buClr>
                <a:srgbClr val="000000"/>
              </a:buClr>
              <a:buSzPts val="1800"/>
              <a:buChar char="•"/>
              <a:defRPr/>
            </a:lvl6pPr>
            <a:lvl7pPr marL="3200400" lvl="6" indent="-342900" algn="l">
              <a:lnSpc>
                <a:spcPct val="100000"/>
              </a:lnSpc>
              <a:spcBef>
                <a:spcPts val="600"/>
              </a:spcBef>
              <a:spcAft>
                <a:spcPts val="0"/>
              </a:spcAft>
              <a:buClr>
                <a:srgbClr val="000000"/>
              </a:buClr>
              <a:buSzPts val="1800"/>
              <a:buChar char="•"/>
              <a:defRPr/>
            </a:lvl7pPr>
            <a:lvl8pPr marL="3657600" lvl="7" indent="-342900" algn="l">
              <a:lnSpc>
                <a:spcPct val="100000"/>
              </a:lnSpc>
              <a:spcBef>
                <a:spcPts val="600"/>
              </a:spcBef>
              <a:spcAft>
                <a:spcPts val="0"/>
              </a:spcAft>
              <a:buClr>
                <a:srgbClr val="000000"/>
              </a:buClr>
              <a:buSzPts val="1800"/>
              <a:buChar char="•"/>
              <a:defRPr/>
            </a:lvl8pPr>
            <a:lvl9pPr marL="4114800" lvl="8" indent="-342900" algn="l">
              <a:lnSpc>
                <a:spcPct val="100000"/>
              </a:lnSpc>
              <a:spcBef>
                <a:spcPts val="600"/>
              </a:spcBef>
              <a:spcAft>
                <a:spcPts val="0"/>
              </a:spcAft>
              <a:buClr>
                <a:srgbClr val="000000"/>
              </a:buClr>
              <a:buSzPts val="1800"/>
              <a:buChar char="•"/>
              <a:defRPr/>
            </a:lvl9pPr>
          </a:lstStyle>
          <a:p>
            <a:endParaRPr/>
          </a:p>
        </p:txBody>
      </p:sp>
      <p:sp>
        <p:nvSpPr>
          <p:cNvPr id="27" name="Google Shape;27;p4"/>
          <p:cNvSpPr txBox="1">
            <a:spLocks noGrp="1"/>
          </p:cNvSpPr>
          <p:nvPr>
            <p:ph type="sldNum" idx="12"/>
          </p:nvPr>
        </p:nvSpPr>
        <p:spPr>
          <a:xfrm>
            <a:off x="30344565" y="30898367"/>
            <a:ext cx="927914" cy="976829"/>
          </a:xfrm>
          <a:prstGeom prst="rect">
            <a:avLst/>
          </a:prstGeom>
          <a:noFill/>
          <a:ln>
            <a:noFill/>
          </a:ln>
        </p:spPr>
        <p:txBody>
          <a:bodyPr spcFirstLastPara="1" wrap="square" lIns="164550" tIns="164550" rIns="164550" bIns="164550" anchor="ctr" anchorCtr="0">
            <a:spAutoFit/>
          </a:bodyPr>
          <a:lstStyle>
            <a:lvl1pPr marL="0" lvl="0" indent="0" algn="r">
              <a:lnSpc>
                <a:spcPct val="100000"/>
              </a:lnSpc>
              <a:spcBef>
                <a:spcPts val="0"/>
              </a:spcBef>
              <a:spcAft>
                <a:spcPts val="0"/>
              </a:spcAft>
              <a:buClr>
                <a:srgbClr val="888888"/>
              </a:buClr>
              <a:buSzPts val="4400"/>
              <a:buFont typeface="Calibri"/>
              <a:buNone/>
              <a:defRPr sz="4400">
                <a:solidFill>
                  <a:srgbClr val="888888"/>
                </a:solidFill>
              </a:defRPr>
            </a:lvl1pPr>
            <a:lvl2pPr marL="0" lvl="1" indent="0" algn="r">
              <a:lnSpc>
                <a:spcPct val="100000"/>
              </a:lnSpc>
              <a:spcBef>
                <a:spcPts val="0"/>
              </a:spcBef>
              <a:spcAft>
                <a:spcPts val="0"/>
              </a:spcAft>
              <a:buClr>
                <a:srgbClr val="888888"/>
              </a:buClr>
              <a:buSzPts val="4400"/>
              <a:buFont typeface="Calibri"/>
              <a:buNone/>
              <a:defRPr sz="4400">
                <a:solidFill>
                  <a:srgbClr val="888888"/>
                </a:solidFill>
              </a:defRPr>
            </a:lvl2pPr>
            <a:lvl3pPr marL="0" lvl="2" indent="0" algn="r">
              <a:lnSpc>
                <a:spcPct val="100000"/>
              </a:lnSpc>
              <a:spcBef>
                <a:spcPts val="0"/>
              </a:spcBef>
              <a:spcAft>
                <a:spcPts val="0"/>
              </a:spcAft>
              <a:buClr>
                <a:srgbClr val="888888"/>
              </a:buClr>
              <a:buSzPts val="4400"/>
              <a:buFont typeface="Calibri"/>
              <a:buNone/>
              <a:defRPr sz="4400">
                <a:solidFill>
                  <a:srgbClr val="888888"/>
                </a:solidFill>
              </a:defRPr>
            </a:lvl3pPr>
            <a:lvl4pPr marL="0" lvl="3" indent="0" algn="r">
              <a:lnSpc>
                <a:spcPct val="100000"/>
              </a:lnSpc>
              <a:spcBef>
                <a:spcPts val="0"/>
              </a:spcBef>
              <a:spcAft>
                <a:spcPts val="0"/>
              </a:spcAft>
              <a:buClr>
                <a:srgbClr val="888888"/>
              </a:buClr>
              <a:buSzPts val="4400"/>
              <a:buFont typeface="Calibri"/>
              <a:buNone/>
              <a:defRPr sz="4400">
                <a:solidFill>
                  <a:srgbClr val="888888"/>
                </a:solidFill>
              </a:defRPr>
            </a:lvl4pPr>
            <a:lvl5pPr marL="0" lvl="4" indent="0" algn="r">
              <a:lnSpc>
                <a:spcPct val="100000"/>
              </a:lnSpc>
              <a:spcBef>
                <a:spcPts val="0"/>
              </a:spcBef>
              <a:spcAft>
                <a:spcPts val="0"/>
              </a:spcAft>
              <a:buClr>
                <a:srgbClr val="888888"/>
              </a:buClr>
              <a:buSzPts val="4400"/>
              <a:buFont typeface="Calibri"/>
              <a:buNone/>
              <a:defRPr sz="4400">
                <a:solidFill>
                  <a:srgbClr val="888888"/>
                </a:solidFill>
              </a:defRPr>
            </a:lvl5pPr>
            <a:lvl6pPr marL="0" lvl="5" indent="0" algn="r">
              <a:lnSpc>
                <a:spcPct val="100000"/>
              </a:lnSpc>
              <a:spcBef>
                <a:spcPts val="0"/>
              </a:spcBef>
              <a:spcAft>
                <a:spcPts val="0"/>
              </a:spcAft>
              <a:buClr>
                <a:srgbClr val="888888"/>
              </a:buClr>
              <a:buSzPts val="4400"/>
              <a:buFont typeface="Calibri"/>
              <a:buNone/>
              <a:defRPr sz="4400">
                <a:solidFill>
                  <a:srgbClr val="888888"/>
                </a:solidFill>
              </a:defRPr>
            </a:lvl6pPr>
            <a:lvl7pPr marL="0" lvl="6" indent="0" algn="r">
              <a:lnSpc>
                <a:spcPct val="100000"/>
              </a:lnSpc>
              <a:spcBef>
                <a:spcPts val="0"/>
              </a:spcBef>
              <a:spcAft>
                <a:spcPts val="0"/>
              </a:spcAft>
              <a:buClr>
                <a:srgbClr val="888888"/>
              </a:buClr>
              <a:buSzPts val="4400"/>
              <a:buFont typeface="Calibri"/>
              <a:buNone/>
              <a:defRPr sz="4400">
                <a:solidFill>
                  <a:srgbClr val="888888"/>
                </a:solidFill>
              </a:defRPr>
            </a:lvl7pPr>
            <a:lvl8pPr marL="0" lvl="7" indent="0" algn="r">
              <a:lnSpc>
                <a:spcPct val="100000"/>
              </a:lnSpc>
              <a:spcBef>
                <a:spcPts val="0"/>
              </a:spcBef>
              <a:spcAft>
                <a:spcPts val="0"/>
              </a:spcAft>
              <a:buClr>
                <a:srgbClr val="888888"/>
              </a:buClr>
              <a:buSzPts val="4400"/>
              <a:buFont typeface="Calibri"/>
              <a:buNone/>
              <a:defRPr sz="4400">
                <a:solidFill>
                  <a:srgbClr val="888888"/>
                </a:solidFill>
              </a:defRPr>
            </a:lvl8pPr>
            <a:lvl9pPr marL="0" lvl="8" indent="0" algn="r">
              <a:lnSpc>
                <a:spcPct val="100000"/>
              </a:lnSpc>
              <a:spcBef>
                <a:spcPts val="0"/>
              </a:spcBef>
              <a:spcAft>
                <a:spcPts val="0"/>
              </a:spcAft>
              <a:buClr>
                <a:srgbClr val="888888"/>
              </a:buClr>
              <a:buSzPts val="4400"/>
              <a:buFont typeface="Calibri"/>
              <a:buNone/>
              <a:defRPr sz="4400">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2"/>
          <p:cNvSpPr/>
          <p:nvPr/>
        </p:nvSpPr>
        <p:spPr>
          <a:xfrm>
            <a:off x="32278321" y="0"/>
            <a:ext cx="640081" cy="32918400"/>
          </a:xfrm>
          <a:prstGeom prst="rect">
            <a:avLst/>
          </a:prstGeom>
          <a:solidFill>
            <a:srgbClr val="D7E4BD"/>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7" name="Google Shape;7;p2"/>
          <p:cNvSpPr/>
          <p:nvPr/>
        </p:nvSpPr>
        <p:spPr>
          <a:xfrm>
            <a:off x="-3" y="0"/>
            <a:ext cx="640082" cy="32918400"/>
          </a:xfrm>
          <a:prstGeom prst="rect">
            <a:avLst/>
          </a:prstGeom>
          <a:solidFill>
            <a:srgbClr val="D7E4BD"/>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8" name="Google Shape;8;p2"/>
          <p:cNvSpPr/>
          <p:nvPr/>
        </p:nvSpPr>
        <p:spPr>
          <a:xfrm>
            <a:off x="0" y="0"/>
            <a:ext cx="32918400" cy="4114800"/>
          </a:xfrm>
          <a:prstGeom prst="rect">
            <a:avLst/>
          </a:prstGeom>
          <a:solidFill>
            <a:srgbClr val="376092"/>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9" name="Google Shape;9;p2"/>
          <p:cNvSpPr/>
          <p:nvPr/>
        </p:nvSpPr>
        <p:spPr>
          <a:xfrm>
            <a:off x="0" y="28803600"/>
            <a:ext cx="32918400" cy="4114800"/>
          </a:xfrm>
          <a:prstGeom prst="rect">
            <a:avLst/>
          </a:prstGeom>
          <a:solidFill>
            <a:srgbClr val="B9CDE5"/>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grpSp>
        <p:nvGrpSpPr>
          <p:cNvPr id="10" name="Google Shape;10;p2"/>
          <p:cNvGrpSpPr/>
          <p:nvPr/>
        </p:nvGrpSpPr>
        <p:grpSpPr>
          <a:xfrm>
            <a:off x="-10287000" y="0"/>
            <a:ext cx="9601200" cy="35928244"/>
            <a:chOff x="0" y="0"/>
            <a:chExt cx="9601200" cy="35928243"/>
          </a:xfrm>
        </p:grpSpPr>
        <p:sp>
          <p:nvSpPr>
            <p:cNvPr id="11" name="Google Shape;11;p2"/>
            <p:cNvSpPr/>
            <p:nvPr/>
          </p:nvSpPr>
          <p:spPr>
            <a:xfrm>
              <a:off x="0" y="0"/>
              <a:ext cx="9601200" cy="32918400"/>
            </a:xfrm>
            <a:prstGeom prst="rect">
              <a:avLst/>
            </a:prstGeom>
            <a:solidFill>
              <a:srgbClr val="D9D9D9"/>
            </a:solidFill>
            <a:ln>
              <a:noFill/>
            </a:ln>
          </p:spPr>
          <p:txBody>
            <a:bodyPr spcFirstLastPara="1" wrap="square" lIns="45700" tIns="45700" rIns="45700" bIns="45700" anchor="t"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12" name="Google Shape;12;p2"/>
            <p:cNvSpPr txBox="1"/>
            <p:nvPr/>
          </p:nvSpPr>
          <p:spPr>
            <a:xfrm>
              <a:off x="0" y="0"/>
              <a:ext cx="9601200" cy="35928243"/>
            </a:xfrm>
            <a:prstGeom prst="rect">
              <a:avLst/>
            </a:prstGeom>
            <a:noFill/>
            <a:ln>
              <a:noFill/>
            </a:ln>
          </p:spPr>
          <p:txBody>
            <a:bodyPr spcFirstLastPara="1" wrap="square" lIns="171400" tIns="171400" rIns="171400" bIns="171400" anchor="t" anchorCtr="0">
              <a:spAutoFit/>
            </a:bodyPr>
            <a:lstStyle/>
            <a:p>
              <a:pPr marL="0" marR="0" lvl="0" indent="0" algn="l" rtl="0">
                <a:lnSpc>
                  <a:spcPct val="100000"/>
                </a:lnSpc>
                <a:spcBef>
                  <a:spcPts val="0"/>
                </a:spcBef>
                <a:spcAft>
                  <a:spcPts val="0"/>
                </a:spcAft>
                <a:buClr>
                  <a:srgbClr val="7F7F7F"/>
                </a:buClr>
                <a:buSzPts val="7200"/>
                <a:buFont typeface="Calibri"/>
                <a:buNone/>
              </a:pPr>
              <a:r>
                <a:rPr lang="en-US" sz="7200" b="0" i="0" u="none" strike="noStrike" cap="none">
                  <a:solidFill>
                    <a:srgbClr val="7F7F7F"/>
                  </a:solidFill>
                  <a:latin typeface="Calibri"/>
                  <a:ea typeface="Calibri"/>
                  <a:cs typeface="Calibri"/>
                  <a:sym typeface="Calibri"/>
                </a:rPr>
                <a:t>Poster Print Size:</a:t>
              </a:r>
              <a:endParaRPr/>
            </a:p>
            <a:p>
              <a:pPr marL="0" marR="0" lvl="0" indent="0" algn="l" rtl="0">
                <a:lnSpc>
                  <a:spcPct val="100000"/>
                </a:lnSpc>
                <a:spcBef>
                  <a:spcPts val="1800"/>
                </a:spcBef>
                <a:spcAft>
                  <a:spcPts val="0"/>
                </a:spcAft>
                <a:buClr>
                  <a:srgbClr val="7F7F7F"/>
                </a:buClr>
                <a:buSzPts val="4900"/>
                <a:buFont typeface="Calibri"/>
                <a:buNone/>
              </a:pPr>
              <a:r>
                <a:rPr lang="en-US" sz="4900" b="0" i="0" u="none" strike="noStrike" cap="none">
                  <a:solidFill>
                    <a:srgbClr val="7F7F7F"/>
                  </a:solidFill>
                  <a:latin typeface="Calibri"/>
                  <a:ea typeface="Calibri"/>
                  <a:cs typeface="Calibri"/>
                  <a:sym typeface="Calibri"/>
                </a:rPr>
                <a:t>This poster template is 36” high by 36” wide. It can be used to print any poster with a 1:1 aspect ratio.</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7F7F7F"/>
                </a:buClr>
                <a:buSzPts val="7200"/>
                <a:buFont typeface="Calibri"/>
                <a:buNone/>
              </a:pPr>
              <a:r>
                <a:rPr lang="en-US" sz="7200" b="0" i="0" u="none" strike="noStrike" cap="none">
                  <a:solidFill>
                    <a:srgbClr val="7F7F7F"/>
                  </a:solidFill>
                  <a:latin typeface="Calibri"/>
                  <a:ea typeface="Calibri"/>
                  <a:cs typeface="Calibri"/>
                  <a:sym typeface="Calibri"/>
                </a:rPr>
                <a:t>Placeholders:</a:t>
              </a:r>
              <a:endParaRPr/>
            </a:p>
            <a:p>
              <a:pPr marL="0" marR="0" lvl="0" indent="0" algn="l" rtl="0">
                <a:lnSpc>
                  <a:spcPct val="100000"/>
                </a:lnSpc>
                <a:spcBef>
                  <a:spcPts val="1800"/>
                </a:spcBef>
                <a:spcAft>
                  <a:spcPts val="0"/>
                </a:spcAft>
                <a:buClr>
                  <a:srgbClr val="7F7F7F"/>
                </a:buClr>
                <a:buSzPts val="4900"/>
                <a:buFont typeface="Calibri"/>
                <a:buNone/>
              </a:pPr>
              <a:r>
                <a:rPr lang="en-US" sz="4900" b="0" i="0" u="none" strike="noStrike" cap="none">
                  <a:solidFill>
                    <a:srgbClr val="7F7F7F"/>
                  </a:solidFill>
                  <a:latin typeface="Calibri"/>
                  <a:ea typeface="Calibri"/>
                  <a:cs typeface="Calibri"/>
                  <a:sym typeface="Calibri"/>
                </a:rPr>
                <a:t>The various elements included in this poster are ones we often see in medical, research, and scientific posters. Feel free to edit, move,  add, and delete items, or change the layout to suit your needs. Always check with your conference organizer for specific requirements.</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7F7F7F"/>
                </a:buClr>
                <a:buSzPts val="7200"/>
                <a:buFont typeface="Calibri"/>
                <a:buNone/>
              </a:pPr>
              <a:r>
                <a:rPr lang="en-US" sz="7200" b="0" i="0" u="none" strike="noStrike" cap="none">
                  <a:solidFill>
                    <a:srgbClr val="7F7F7F"/>
                  </a:solidFill>
                  <a:latin typeface="Calibri"/>
                  <a:ea typeface="Calibri"/>
                  <a:cs typeface="Calibri"/>
                  <a:sym typeface="Calibri"/>
                </a:rPr>
                <a:t>Image Quality:</a:t>
              </a:r>
              <a:endParaRPr sz="64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7F7F7F"/>
                </a:buClr>
                <a:buSzPts val="4900"/>
                <a:buFont typeface="Calibri"/>
                <a:buNone/>
              </a:pPr>
              <a:r>
                <a:rPr lang="en-US" sz="4900" b="0" i="0" u="none" strike="noStrike" cap="none">
                  <a:solidFill>
                    <a:srgbClr val="7F7F7F"/>
                  </a:solidFill>
                  <a:latin typeface="Calibri"/>
                  <a:ea typeface="Calibri"/>
                  <a:cs typeface="Calibri"/>
                  <a:sym typeface="Calibri"/>
                </a:rPr>
                <a:t>You can place digital photos or logo art in your poster file by selecting the </a:t>
              </a:r>
              <a:r>
                <a:rPr lang="en-US" sz="4900" b="1" i="0" u="none" strike="noStrike" cap="none">
                  <a:solidFill>
                    <a:srgbClr val="7F7F7F"/>
                  </a:solidFill>
                  <a:latin typeface="Calibri"/>
                  <a:ea typeface="Calibri"/>
                  <a:cs typeface="Calibri"/>
                  <a:sym typeface="Calibri"/>
                </a:rPr>
                <a:t>Insert, Picture</a:t>
              </a:r>
              <a:r>
                <a:rPr lang="en-US" sz="4900" b="0" i="0" u="none" strike="noStrike" cap="none">
                  <a:solidFill>
                    <a:srgbClr val="7F7F7F"/>
                  </a:solidFill>
                  <a:latin typeface="Calibri"/>
                  <a:ea typeface="Calibri"/>
                  <a:cs typeface="Calibri"/>
                  <a:sym typeface="Calibri"/>
                </a:rPr>
                <a:t> command, or by using standard copy &amp; paste. For best results, all graphic elements should be at least </a:t>
              </a:r>
              <a:r>
                <a:rPr lang="en-US" sz="4900" b="1" i="0" u="none" strike="noStrike" cap="none">
                  <a:solidFill>
                    <a:srgbClr val="7F7F7F"/>
                  </a:solidFill>
                  <a:latin typeface="Calibri"/>
                  <a:ea typeface="Calibri"/>
                  <a:cs typeface="Calibri"/>
                  <a:sym typeface="Calibri"/>
                </a:rPr>
                <a:t>150-200 pixels per inch in their final printed size</a:t>
              </a:r>
              <a:r>
                <a:rPr lang="en-US" sz="4900" b="0" i="0" u="none" strike="noStrike" cap="none">
                  <a:solidFill>
                    <a:srgbClr val="7F7F7F"/>
                  </a:solidFill>
                  <a:latin typeface="Calibri"/>
                  <a:ea typeface="Calibri"/>
                  <a:cs typeface="Calibri"/>
                  <a:sym typeface="Calibri"/>
                </a:rPr>
                <a:t>. For instance, a 1600 x 1200 pixel photo will usually look fine up to 8“-10” wide on your printed poster.</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7F7F7F"/>
                </a:buClr>
                <a:buSzPts val="4900"/>
                <a:buFont typeface="Calibri"/>
                <a:buNone/>
              </a:pPr>
              <a:r>
                <a:rPr lang="en-US" sz="4900" b="0" i="0" u="none" strike="noStrike" cap="none">
                  <a:solidFill>
                    <a:srgbClr val="7F7F7F"/>
                  </a:solidFill>
                  <a:latin typeface="Calibri"/>
                  <a:ea typeface="Calibri"/>
                  <a:cs typeface="Calibri"/>
                  <a:sym typeface="Calibri"/>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7F7F7F"/>
                </a:buClr>
                <a:buSzPts val="4900"/>
                <a:buFont typeface="Calibri"/>
                <a:buNone/>
              </a:pPr>
              <a:r>
                <a:rPr lang="en-US" sz="4900" b="0" i="0" u="none" strike="noStrike" cap="none">
                  <a:solidFill>
                    <a:srgbClr val="7F7F7F"/>
                  </a:solidFill>
                  <a:latin typeface="Calibri"/>
                  <a:ea typeface="Calibri"/>
                  <a:cs typeface="Calibri"/>
                  <a:sym typeface="Calibri"/>
                </a:rPr>
                <a:t>Please note that graphics from websites (such as the logo on your hospital's or university's home page) will only be 72dpi and not suitable for printing.</a:t>
              </a:r>
              <a:endParaRPr sz="7200" b="0" i="0" u="none" strike="noStrike" cap="none">
                <a:solidFill>
                  <a:srgbClr val="FFFFFF"/>
                </a:solidFill>
                <a:latin typeface="Calibri"/>
                <a:ea typeface="Calibri"/>
                <a:cs typeface="Calibri"/>
                <a:sym typeface="Calibri"/>
              </a:endParaRPr>
            </a:p>
            <a:p>
              <a:pPr marL="0" marR="0" lvl="0" indent="0" algn="ctr" rtl="0">
                <a:lnSpc>
                  <a:spcPct val="100000"/>
                </a:lnSpc>
                <a:spcBef>
                  <a:spcPts val="1800"/>
                </a:spcBef>
                <a:spcAft>
                  <a:spcPts val="0"/>
                </a:spcAft>
                <a:buClr>
                  <a:srgbClr val="FFFFFF"/>
                </a:buClr>
                <a:buSzPts val="7200"/>
                <a:buFont typeface="Calibri"/>
                <a:buNone/>
              </a:pPr>
              <a:br>
                <a:rPr lang="en-US" sz="7200" b="0" i="0" u="none" strike="noStrike" cap="none">
                  <a:solidFill>
                    <a:srgbClr val="FFFFFF"/>
                  </a:solidFill>
                  <a:latin typeface="Calibri"/>
                  <a:ea typeface="Calibri"/>
                  <a:cs typeface="Calibri"/>
                  <a:sym typeface="Calibri"/>
                </a:rPr>
              </a:br>
              <a:r>
                <a:rPr lang="en-US" sz="3600" b="0" i="0" u="none" strike="noStrike" cap="none">
                  <a:solidFill>
                    <a:srgbClr val="7F7F7F"/>
                  </a:solidFill>
                  <a:latin typeface="Calibri"/>
                  <a:ea typeface="Calibri"/>
                  <a:cs typeface="Calibri"/>
                  <a:sym typeface="Calibri"/>
                </a:rPr>
                <a:t>[This sidebar area does not print.]</a:t>
              </a:r>
              <a:endParaRPr/>
            </a:p>
          </p:txBody>
        </p:sp>
      </p:grpSp>
      <p:grpSp>
        <p:nvGrpSpPr>
          <p:cNvPr id="13" name="Google Shape;13;p2"/>
          <p:cNvGrpSpPr/>
          <p:nvPr/>
        </p:nvGrpSpPr>
        <p:grpSpPr>
          <a:xfrm>
            <a:off x="33604200" y="0"/>
            <a:ext cx="9601200" cy="35356800"/>
            <a:chOff x="0" y="0"/>
            <a:chExt cx="9601200" cy="35356800"/>
          </a:xfrm>
        </p:grpSpPr>
        <p:grpSp>
          <p:nvGrpSpPr>
            <p:cNvPr id="14" name="Google Shape;14;p2"/>
            <p:cNvGrpSpPr/>
            <p:nvPr/>
          </p:nvGrpSpPr>
          <p:grpSpPr>
            <a:xfrm>
              <a:off x="0" y="0"/>
              <a:ext cx="9601200" cy="35356800"/>
              <a:chOff x="0" y="0"/>
              <a:chExt cx="9601200" cy="35356800"/>
            </a:xfrm>
          </p:grpSpPr>
          <p:sp>
            <p:nvSpPr>
              <p:cNvPr id="15" name="Google Shape;15;p2"/>
              <p:cNvSpPr/>
              <p:nvPr/>
            </p:nvSpPr>
            <p:spPr>
              <a:xfrm>
                <a:off x="0" y="0"/>
                <a:ext cx="9601200" cy="32918400"/>
              </a:xfrm>
              <a:prstGeom prst="rect">
                <a:avLst/>
              </a:prstGeom>
              <a:solidFill>
                <a:srgbClr val="D9D9D9"/>
              </a:solidFill>
              <a:ln>
                <a:noFill/>
              </a:ln>
            </p:spPr>
            <p:txBody>
              <a:bodyPr spcFirstLastPara="1" wrap="square" lIns="45700" tIns="45700" rIns="45700" bIns="45700" anchor="t"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16" name="Google Shape;16;p2"/>
              <p:cNvSpPr txBox="1"/>
              <p:nvPr/>
            </p:nvSpPr>
            <p:spPr>
              <a:xfrm>
                <a:off x="0" y="0"/>
                <a:ext cx="9601200" cy="35356800"/>
              </a:xfrm>
              <a:prstGeom prst="rect">
                <a:avLst/>
              </a:prstGeom>
              <a:noFill/>
              <a:ln>
                <a:noFill/>
              </a:ln>
            </p:spPr>
            <p:txBody>
              <a:bodyPr spcFirstLastPara="1" wrap="square" lIns="228600" tIns="228600" rIns="228600" bIns="228600" anchor="t" anchorCtr="0">
                <a:spAutoFit/>
              </a:bodyPr>
              <a:lstStyle/>
              <a:p>
                <a:pPr marL="0" marR="0" lvl="0" indent="0" algn="l" rtl="0">
                  <a:lnSpc>
                    <a:spcPct val="100000"/>
                  </a:lnSpc>
                  <a:spcBef>
                    <a:spcPts val="0"/>
                  </a:spcBef>
                  <a:spcAft>
                    <a:spcPts val="0"/>
                  </a:spcAft>
                  <a:buClr>
                    <a:srgbClr val="808080"/>
                  </a:buClr>
                  <a:buSzPts val="7200"/>
                  <a:buFont typeface="Calibri"/>
                  <a:buNone/>
                </a:pPr>
                <a:r>
                  <a:rPr lang="en-US" sz="7200" b="0" i="0" u="none" strike="noStrike" cap="none">
                    <a:solidFill>
                      <a:srgbClr val="808080"/>
                    </a:solidFill>
                    <a:latin typeface="Calibri"/>
                    <a:ea typeface="Calibri"/>
                    <a:cs typeface="Calibri"/>
                    <a:sym typeface="Calibri"/>
                  </a:rPr>
                  <a:t>Change Color Theme:</a:t>
                </a:r>
                <a:endParaRPr/>
              </a:p>
              <a:p>
                <a:pPr marL="0" marR="0" lvl="0" indent="0" algn="l" rtl="0">
                  <a:lnSpc>
                    <a:spcPct val="100000"/>
                  </a:lnSpc>
                  <a:spcBef>
                    <a:spcPts val="1800"/>
                  </a:spcBef>
                  <a:spcAft>
                    <a:spcPts val="0"/>
                  </a:spcAft>
                  <a:buClr>
                    <a:srgbClr val="808080"/>
                  </a:buClr>
                  <a:buSzPts val="4900"/>
                  <a:buFont typeface="Calibri"/>
                  <a:buNone/>
                </a:pPr>
                <a:r>
                  <a:rPr lang="en-US" sz="4900" b="0" i="0" u="none" strike="noStrike" cap="none">
                    <a:solidFill>
                      <a:srgbClr val="808080"/>
                    </a:solidFill>
                    <a:latin typeface="Calibri"/>
                    <a:ea typeface="Calibri"/>
                    <a:cs typeface="Calibri"/>
                    <a:sym typeface="Calibri"/>
                  </a:rPr>
                  <a:t>This template is designed to use the built-in color themes in the newer versions of PowerPoint.</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4900"/>
                  <a:buFont typeface="Calibri"/>
                  <a:buNone/>
                </a:pPr>
                <a:r>
                  <a:rPr lang="en-US" sz="4900" b="0" i="0" u="none" strike="noStrike" cap="none">
                    <a:solidFill>
                      <a:srgbClr val="808080"/>
                    </a:solidFill>
                    <a:latin typeface="Calibri"/>
                    <a:ea typeface="Calibri"/>
                    <a:cs typeface="Calibri"/>
                    <a:sym typeface="Calibri"/>
                  </a:rPr>
                  <a:t>To change the color theme, select the </a:t>
                </a:r>
                <a:r>
                  <a:rPr lang="en-US" sz="4900" b="1" i="0" u="none" strike="noStrike" cap="none">
                    <a:solidFill>
                      <a:srgbClr val="808080"/>
                    </a:solidFill>
                    <a:latin typeface="Calibri"/>
                    <a:ea typeface="Calibri"/>
                    <a:cs typeface="Calibri"/>
                    <a:sym typeface="Calibri"/>
                  </a:rPr>
                  <a:t>Design</a:t>
                </a:r>
                <a:r>
                  <a:rPr lang="en-US" sz="4900" b="0" i="0" u="none" strike="noStrike" cap="none">
                    <a:solidFill>
                      <a:srgbClr val="808080"/>
                    </a:solidFill>
                    <a:latin typeface="Calibri"/>
                    <a:ea typeface="Calibri"/>
                    <a:cs typeface="Calibri"/>
                    <a:sym typeface="Calibri"/>
                  </a:rPr>
                  <a:t> tab, then select the </a:t>
                </a:r>
                <a:r>
                  <a:rPr lang="en-US" sz="4900" b="1" i="0" u="none" strike="noStrike" cap="none">
                    <a:solidFill>
                      <a:srgbClr val="808080"/>
                    </a:solidFill>
                    <a:latin typeface="Calibri"/>
                    <a:ea typeface="Calibri"/>
                    <a:cs typeface="Calibri"/>
                    <a:sym typeface="Calibri"/>
                  </a:rPr>
                  <a:t>Colors</a:t>
                </a:r>
                <a:r>
                  <a:rPr lang="en-US" sz="4900" b="0" i="0" u="none" strike="noStrike" cap="none">
                    <a:solidFill>
                      <a:srgbClr val="808080"/>
                    </a:solidFill>
                    <a:latin typeface="Calibri"/>
                    <a:ea typeface="Calibri"/>
                    <a:cs typeface="Calibri"/>
                    <a:sym typeface="Calibri"/>
                  </a:rPr>
                  <a:t> drop-down list.</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4900"/>
                  <a:buFont typeface="Calibri"/>
                  <a:buNone/>
                </a:pPr>
                <a:r>
                  <a:rPr lang="en-US" sz="4900" b="0" i="0" u="none" strike="noStrike" cap="none">
                    <a:solidFill>
                      <a:srgbClr val="808080"/>
                    </a:solidFill>
                    <a:latin typeface="Calibri"/>
                    <a:ea typeface="Calibri"/>
                    <a:cs typeface="Calibri"/>
                    <a:sym typeface="Calibri"/>
                  </a:rPr>
                  <a:t>The default color theme for this template is “Office”, so you can always return to that after trying some of the alternatives.</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7200"/>
                  <a:buFont typeface="Calibri"/>
                  <a:buNone/>
                </a:pPr>
                <a:r>
                  <a:rPr lang="en-US" sz="7200" b="0" i="0" u="none" strike="noStrike" cap="none">
                    <a:solidFill>
                      <a:srgbClr val="808080"/>
                    </a:solidFill>
                    <a:latin typeface="Calibri"/>
                    <a:ea typeface="Calibri"/>
                    <a:cs typeface="Calibri"/>
                    <a:sym typeface="Calibri"/>
                  </a:rPr>
                  <a:t>Printing Your Poster:</a:t>
                </a:r>
                <a:endParaRPr sz="64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4900"/>
                  <a:buFont typeface="Calibri"/>
                  <a:buNone/>
                </a:pPr>
                <a:r>
                  <a:rPr lang="en-US" sz="4900" b="0" i="0" u="none" strike="noStrike" cap="none">
                    <a:solidFill>
                      <a:srgbClr val="808080"/>
                    </a:solidFill>
                    <a:latin typeface="Calibri"/>
                    <a:ea typeface="Calibri"/>
                    <a:cs typeface="Calibri"/>
                    <a:sym typeface="Calibri"/>
                  </a:rPr>
                  <a:t>Once your poster file is ready, visit </a:t>
                </a:r>
                <a:r>
                  <a:rPr lang="en-US" sz="4900" b="1" i="0" u="none" strike="noStrike" cap="none">
                    <a:solidFill>
                      <a:srgbClr val="808080"/>
                    </a:solidFill>
                    <a:latin typeface="Calibri"/>
                    <a:ea typeface="Calibri"/>
                    <a:cs typeface="Calibri"/>
                    <a:sym typeface="Calibri"/>
                  </a:rPr>
                  <a:t>www.genigraphics.com</a:t>
                </a:r>
                <a:r>
                  <a:rPr lang="en-US" sz="4900" b="0" i="0" u="none" strike="noStrike" cap="none">
                    <a:solidFill>
                      <a:srgbClr val="808080"/>
                    </a:solidFill>
                    <a:latin typeface="Calibri"/>
                    <a:ea typeface="Calibri"/>
                    <a:cs typeface="Calibri"/>
                    <a:sym typeface="Calibri"/>
                  </a:rPr>
                  <a:t> to order a high-quality, affordable poster print. Every order receives a free design review and we can deliver as fast as next business day within the US and Canada. </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1800"/>
                  </a:spcBef>
                  <a:spcAft>
                    <a:spcPts val="0"/>
                  </a:spcAft>
                  <a:buClr>
                    <a:srgbClr val="808080"/>
                  </a:buClr>
                  <a:buSzPts val="4900"/>
                  <a:buFont typeface="Calibri"/>
                  <a:buNone/>
                </a:pPr>
                <a:r>
                  <a:rPr lang="en-US" sz="4900" b="0" i="0" u="none" strike="noStrike" cap="none">
                    <a:solidFill>
                      <a:srgbClr val="808080"/>
                    </a:solidFill>
                    <a:latin typeface="Calibri"/>
                    <a:ea typeface="Calibri"/>
                    <a:cs typeface="Calibri"/>
                    <a:sym typeface="Calibri"/>
                  </a:rPr>
                  <a:t>Genigraphics® has been producing output from PowerPoint® longer than anyone in the industry; dating back to when we helped Microsoft® design the PowerPoint® software. </a:t>
                </a:r>
                <a:endParaRPr sz="7200" b="0" i="0" u="none" strike="noStrike" cap="none">
                  <a:solidFill>
                    <a:srgbClr val="FFFFFF"/>
                  </a:solidFill>
                  <a:latin typeface="Calibri"/>
                  <a:ea typeface="Calibri"/>
                  <a:cs typeface="Calibri"/>
                  <a:sym typeface="Calibri"/>
                </a:endParaRPr>
              </a:p>
              <a:p>
                <a:pPr marL="0" marR="0" lvl="0" indent="0" algn="l" rtl="0">
                  <a:lnSpc>
                    <a:spcPct val="100000"/>
                  </a:lnSpc>
                  <a:spcBef>
                    <a:spcPts val="0"/>
                  </a:spcBef>
                  <a:spcAft>
                    <a:spcPts val="0"/>
                  </a:spcAft>
                  <a:buClr>
                    <a:srgbClr val="808080"/>
                  </a:buClr>
                  <a:buSzPts val="7200"/>
                  <a:buFont typeface="Calibri"/>
                  <a:buNone/>
                </a:pPr>
                <a:endParaRPr sz="7200" b="0" i="0" u="none" strike="noStrike" cap="none">
                  <a:solidFill>
                    <a:srgbClr val="FFFFFF"/>
                  </a:solidFill>
                  <a:latin typeface="Calibri"/>
                  <a:ea typeface="Calibri"/>
                  <a:cs typeface="Calibri"/>
                  <a:sym typeface="Calibri"/>
                </a:endParaRPr>
              </a:p>
              <a:p>
                <a:pPr marL="0" marR="0" lvl="0" indent="0" algn="ctr" rtl="0">
                  <a:lnSpc>
                    <a:spcPct val="100000"/>
                  </a:lnSpc>
                  <a:spcBef>
                    <a:spcPts val="0"/>
                  </a:spcBef>
                  <a:spcAft>
                    <a:spcPts val="0"/>
                  </a:spcAft>
                  <a:buClr>
                    <a:srgbClr val="808080"/>
                  </a:buClr>
                  <a:buSzPts val="4900"/>
                  <a:buFont typeface="Calibri"/>
                  <a:buNone/>
                </a:pPr>
                <a:r>
                  <a:rPr lang="en-US" sz="4900" b="0" i="0" u="none" strike="noStrike" cap="none">
                    <a:solidFill>
                      <a:srgbClr val="808080"/>
                    </a:solidFill>
                    <a:latin typeface="Calibri"/>
                    <a:ea typeface="Calibri"/>
                    <a:cs typeface="Calibri"/>
                    <a:sym typeface="Calibri"/>
                  </a:rPr>
                  <a:t>US and Canada:  1-800-790-4001</a:t>
                </a:r>
                <a:br>
                  <a:rPr lang="en-US" sz="4900" b="0" i="0" u="none" strike="noStrike" cap="none">
                    <a:solidFill>
                      <a:srgbClr val="808080"/>
                    </a:solidFill>
                    <a:latin typeface="Calibri"/>
                    <a:ea typeface="Calibri"/>
                    <a:cs typeface="Calibri"/>
                    <a:sym typeface="Calibri"/>
                  </a:rPr>
                </a:br>
                <a:r>
                  <a:rPr lang="en-US" sz="4900" b="0" i="0" u="none" strike="noStrike" cap="none">
                    <a:solidFill>
                      <a:srgbClr val="808080"/>
                    </a:solidFill>
                    <a:latin typeface="Calibri"/>
                    <a:ea typeface="Calibri"/>
                    <a:cs typeface="Calibri"/>
                    <a:sym typeface="Calibri"/>
                  </a:rPr>
                  <a:t>Email: info@genigraphics.com</a:t>
                </a:r>
                <a:endParaRPr sz="7200" b="0" i="0" u="none" strike="noStrike" cap="none">
                  <a:solidFill>
                    <a:srgbClr val="FFFFFF"/>
                  </a:solidFill>
                  <a:latin typeface="Calibri"/>
                  <a:ea typeface="Calibri"/>
                  <a:cs typeface="Calibri"/>
                  <a:sym typeface="Calibri"/>
                </a:endParaRPr>
              </a:p>
              <a:p>
                <a:pPr marL="0" marR="0" lvl="0" indent="0" algn="ctr" rtl="0">
                  <a:lnSpc>
                    <a:spcPct val="100000"/>
                  </a:lnSpc>
                  <a:spcBef>
                    <a:spcPts val="0"/>
                  </a:spcBef>
                  <a:spcAft>
                    <a:spcPts val="0"/>
                  </a:spcAft>
                  <a:buClr>
                    <a:srgbClr val="FFFFFF"/>
                  </a:buClr>
                  <a:buSzPts val="7200"/>
                  <a:buFont typeface="Calibri"/>
                  <a:buNone/>
                </a:pPr>
                <a:br>
                  <a:rPr lang="en-US" sz="7200" b="0" i="0" u="none" strike="noStrike" cap="none">
                    <a:solidFill>
                      <a:srgbClr val="FFFFFF"/>
                    </a:solidFill>
                    <a:latin typeface="Calibri"/>
                    <a:ea typeface="Calibri"/>
                    <a:cs typeface="Calibri"/>
                    <a:sym typeface="Calibri"/>
                  </a:rPr>
                </a:br>
                <a:r>
                  <a:rPr lang="en-US" sz="3600" b="0" i="0" u="none" strike="noStrike" cap="none">
                    <a:solidFill>
                      <a:srgbClr val="808080"/>
                    </a:solidFill>
                    <a:latin typeface="Calibri"/>
                    <a:ea typeface="Calibri"/>
                    <a:cs typeface="Calibri"/>
                    <a:sym typeface="Calibri"/>
                  </a:rPr>
                  <a:t>[This sidebar area does not print.]</a:t>
                </a:r>
                <a:endParaRPr/>
              </a:p>
            </p:txBody>
          </p:sp>
        </p:grpSp>
        <p:pic>
          <p:nvPicPr>
            <p:cNvPr id="17" name="Google Shape;17;p2" descr="Picture 21"/>
            <p:cNvPicPr preferRelativeResize="0"/>
            <p:nvPr/>
          </p:nvPicPr>
          <p:blipFill rotWithShape="1">
            <a:blip r:embed="rId4">
              <a:alphaModFix/>
              <a:extLst>
                <a:ext uri="{28A0092B-C50C-407E-A947-70E740481C1C}">
                  <a14:useLocalDpi xmlns:a14="http://schemas.microsoft.com/office/drawing/2010/main" val="0"/>
                </a:ext>
              </a:extLst>
            </a:blip>
            <a:srcRect/>
            <a:stretch/>
          </p:blipFill>
          <p:spPr>
            <a:xfrm>
              <a:off x="336406" y="6945205"/>
              <a:ext cx="8928387" cy="7685196"/>
            </a:xfrm>
            <a:prstGeom prst="rect">
              <a:avLst/>
            </a:prstGeom>
            <a:noFill/>
            <a:ln>
              <a:noFill/>
            </a:ln>
          </p:spPr>
        </p:pic>
      </p:grpSp>
      <p:pic>
        <p:nvPicPr>
          <p:cNvPr id="18" name="Google Shape;18;p2" descr="Picture 1"/>
          <p:cNvPicPr preferRelativeResize="0"/>
          <p:nvPr/>
        </p:nvPicPr>
        <p:blipFill rotWithShape="1">
          <a:blip r:embed="rId5" cstate="screen">
            <a:alphaModFix/>
            <a:extLst>
              <a:ext uri="{28A0092B-C50C-407E-A947-70E740481C1C}">
                <a14:useLocalDpi xmlns:a14="http://schemas.microsoft.com/office/drawing/2010/main" val="0"/>
              </a:ext>
            </a:extLst>
          </a:blip>
          <a:srcRect/>
          <a:stretch/>
        </p:blipFill>
        <p:spPr>
          <a:xfrm>
            <a:off x="27432000" y="32613600"/>
            <a:ext cx="5297436" cy="185929"/>
          </a:xfrm>
          <a:prstGeom prst="rect">
            <a:avLst/>
          </a:prstGeom>
          <a:noFill/>
          <a:ln>
            <a:noFill/>
          </a:ln>
        </p:spPr>
      </p:pic>
      <p:sp>
        <p:nvSpPr>
          <p:cNvPr id="19" name="Google Shape;19;p2"/>
          <p:cNvSpPr txBox="1">
            <a:spLocks noGrp="1"/>
          </p:cNvSpPr>
          <p:nvPr>
            <p:ph type="title"/>
          </p:nvPr>
        </p:nvSpPr>
        <p:spPr>
          <a:xfrm>
            <a:off x="1645920" y="441959"/>
            <a:ext cx="29626561" cy="7239001"/>
          </a:xfrm>
          <a:prstGeom prst="rect">
            <a:avLst/>
          </a:prstGeom>
          <a:noFill/>
          <a:ln>
            <a:noFill/>
          </a:ln>
        </p:spPr>
        <p:txBody>
          <a:bodyPr spcFirstLastPara="1" wrap="square" lIns="164550" tIns="164550" rIns="164550" bIns="164550" anchor="ctr" anchorCtr="0">
            <a:normAutofit/>
          </a:bodyPr>
          <a:lstStyle>
            <a:lvl1pPr marR="0" lvl="0"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6000"/>
              <a:buFont typeface="Calibri"/>
              <a:buNone/>
              <a:defRPr sz="6000" b="0" i="0" u="none" strike="noStrike" cap="none">
                <a:solidFill>
                  <a:srgbClr val="000000"/>
                </a:solidFill>
                <a:latin typeface="Calibri"/>
                <a:ea typeface="Calibri"/>
                <a:cs typeface="Calibri"/>
                <a:sym typeface="Calibri"/>
              </a:defRPr>
            </a:lvl9pPr>
          </a:lstStyle>
          <a:p>
            <a:endParaRPr/>
          </a:p>
        </p:txBody>
      </p:sp>
      <p:sp>
        <p:nvSpPr>
          <p:cNvPr id="20" name="Google Shape;20;p2"/>
          <p:cNvSpPr txBox="1">
            <a:spLocks noGrp="1"/>
          </p:cNvSpPr>
          <p:nvPr>
            <p:ph type="body" idx="1"/>
          </p:nvPr>
        </p:nvSpPr>
        <p:spPr>
          <a:xfrm>
            <a:off x="1645920" y="7680959"/>
            <a:ext cx="29626561" cy="25237443"/>
          </a:xfrm>
          <a:prstGeom prst="rect">
            <a:avLst/>
          </a:prstGeom>
          <a:noFill/>
          <a:ln>
            <a:noFill/>
          </a:ln>
        </p:spPr>
        <p:txBody>
          <a:bodyPr spcFirstLastPara="1" wrap="square" lIns="164550" tIns="164550" rIns="164550" bIns="164550" anchor="t" anchorCtr="0">
            <a:normAutofit/>
          </a:bodyPr>
          <a:lstStyle>
            <a:lvl1pPr marL="457200" marR="0" lvl="0"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1pPr>
            <a:lvl2pPr marL="914400" marR="0" lvl="1"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2pPr>
            <a:lvl3pPr marL="1371600" marR="0" lvl="2"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3pPr>
            <a:lvl4pPr marL="1828800" marR="0" lvl="3"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4pPr>
            <a:lvl5pPr marL="2286000" marR="0" lvl="4"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5pPr>
            <a:lvl6pPr marL="2743200" marR="0" lvl="5"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6pPr>
            <a:lvl7pPr marL="3200400" marR="0" lvl="6"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7pPr>
            <a:lvl8pPr marL="3657600" marR="0" lvl="7"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8pPr>
            <a:lvl9pPr marL="4114800" marR="0" lvl="8" indent="-400050" algn="l" rtl="0">
              <a:lnSpc>
                <a:spcPct val="100000"/>
              </a:lnSpc>
              <a:spcBef>
                <a:spcPts val="600"/>
              </a:spcBef>
              <a:spcAft>
                <a:spcPts val="0"/>
              </a:spcAft>
              <a:buClr>
                <a:srgbClr val="000000"/>
              </a:buClr>
              <a:buSzPts val="2700"/>
              <a:buFont typeface="Arial"/>
              <a:buChar char="•"/>
              <a:defRPr sz="2700" b="0" i="0" u="none" strike="noStrike" cap="none">
                <a:solidFill>
                  <a:srgbClr val="000000"/>
                </a:solidFill>
                <a:latin typeface="Calibri"/>
                <a:ea typeface="Calibri"/>
                <a:cs typeface="Calibri"/>
                <a:sym typeface="Calibri"/>
              </a:defRPr>
            </a:lvl9pPr>
          </a:lstStyle>
          <a:p>
            <a:endParaRPr/>
          </a:p>
        </p:txBody>
      </p:sp>
      <p:sp>
        <p:nvSpPr>
          <p:cNvPr id="21" name="Google Shape;21;p2"/>
          <p:cNvSpPr txBox="1">
            <a:spLocks noGrp="1"/>
          </p:cNvSpPr>
          <p:nvPr>
            <p:ph type="sldNum" idx="12"/>
          </p:nvPr>
        </p:nvSpPr>
        <p:spPr>
          <a:xfrm>
            <a:off x="15910560" y="29634180"/>
            <a:ext cx="7680960" cy="1752600"/>
          </a:xfrm>
          <a:prstGeom prst="rect">
            <a:avLst/>
          </a:prstGeom>
          <a:noFill/>
          <a:ln>
            <a:noFill/>
          </a:ln>
        </p:spPr>
        <p:txBody>
          <a:bodyPr spcFirstLastPara="1" wrap="square" lIns="164550" tIns="164550" rIns="164550" bIns="164550" anchor="ctr" anchorCtr="0">
            <a:spAutoFit/>
          </a:bodyPr>
          <a:lstStyle>
            <a:lvl1pPr marL="0" marR="0" lvl="0"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4400"/>
              <a:buFont typeface="Calibri"/>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1"/>
          <p:cNvSpPr txBox="1"/>
          <p:nvPr/>
        </p:nvSpPr>
        <p:spPr>
          <a:xfrm flipH="1">
            <a:off x="-715130" y="3903"/>
            <a:ext cx="33640431" cy="1200282"/>
          </a:xfrm>
          <a:prstGeom prst="rect">
            <a:avLst/>
          </a:prstGeom>
          <a:noFill/>
          <a:ln>
            <a:noFill/>
          </a:ln>
        </p:spPr>
        <p:txBody>
          <a:bodyPr spcFirstLastPara="1" wrap="square" lIns="137125" tIns="137125" rIns="137125" bIns="137125" anchor="ctr" anchorCtr="0">
            <a:spAutoFit/>
          </a:bodyPr>
          <a:lstStyle/>
          <a:p>
            <a:pPr marL="0" marR="0" lvl="0" indent="0" algn="ctr" rtl="0">
              <a:lnSpc>
                <a:spcPct val="100000"/>
              </a:lnSpc>
              <a:spcBef>
                <a:spcPts val="0"/>
              </a:spcBef>
              <a:spcAft>
                <a:spcPts val="0"/>
              </a:spcAft>
              <a:buClr>
                <a:schemeClr val="lt1"/>
              </a:buClr>
              <a:buSzPts val="6000"/>
              <a:buFont typeface="Times New Roman"/>
              <a:buNone/>
            </a:pPr>
            <a:r>
              <a:rPr lang="en-US" sz="6000" b="1" i="0" u="none" strike="noStrike" cap="none">
                <a:solidFill>
                  <a:schemeClr val="lt1"/>
                </a:solidFill>
                <a:latin typeface="Times New Roman"/>
                <a:ea typeface="Times New Roman"/>
                <a:cs typeface="Times New Roman"/>
                <a:sym typeface="Times New Roman"/>
              </a:rPr>
              <a:t>Restoring our landscapes: The use of Artificial Intelligence in monitoring and evaluation</a:t>
            </a:r>
            <a:endParaRPr sz="6000" b="0" i="0" u="none" strike="noStrike" cap="none">
              <a:solidFill>
                <a:schemeClr val="lt1"/>
              </a:solidFill>
              <a:latin typeface="Times New Roman"/>
              <a:ea typeface="Times New Roman"/>
              <a:cs typeface="Times New Roman"/>
              <a:sym typeface="Times New Roman"/>
            </a:endParaRPr>
          </a:p>
        </p:txBody>
      </p:sp>
      <p:sp>
        <p:nvSpPr>
          <p:cNvPr id="33" name="Google Shape;33;p1"/>
          <p:cNvSpPr txBox="1"/>
          <p:nvPr/>
        </p:nvSpPr>
        <p:spPr>
          <a:xfrm>
            <a:off x="5624422" y="2330992"/>
            <a:ext cx="21807600" cy="1508400"/>
          </a:xfrm>
          <a:prstGeom prst="rect">
            <a:avLst/>
          </a:prstGeom>
          <a:noFill/>
          <a:ln>
            <a:noFill/>
          </a:ln>
        </p:spPr>
        <p:txBody>
          <a:bodyPr spcFirstLastPara="1" wrap="square" lIns="137125" tIns="137125" rIns="137125" bIns="137125" anchor="ctr" anchorCtr="0">
            <a:spAutoFit/>
          </a:bodyPr>
          <a:lstStyle/>
          <a:p>
            <a:pPr marL="0" marR="0" lvl="0" indent="0" algn="ctr" rtl="0">
              <a:lnSpc>
                <a:spcPct val="100000"/>
              </a:lnSpc>
              <a:spcBef>
                <a:spcPts val="0"/>
              </a:spcBef>
              <a:spcAft>
                <a:spcPts val="0"/>
              </a:spcAft>
              <a:buClr>
                <a:srgbClr val="EBF1DE"/>
              </a:buClr>
              <a:buSzPts val="4000"/>
              <a:buFont typeface="Calibri"/>
              <a:buNone/>
            </a:pPr>
            <a:r>
              <a:rPr lang="en-US" sz="4000">
                <a:solidFill>
                  <a:srgbClr val="EBF1DE"/>
                </a:solidFill>
                <a:latin typeface="Calibri"/>
                <a:ea typeface="Calibri"/>
                <a:cs typeface="Calibri"/>
                <a:sym typeface="Calibri"/>
              </a:rPr>
              <a:t>Surname</a:t>
            </a:r>
            <a:r>
              <a:rPr lang="en-US" sz="4000" b="0" i="0" u="none" strike="noStrike" cap="none">
                <a:solidFill>
                  <a:srgbClr val="EBF1DE"/>
                </a:solidFill>
                <a:latin typeface="Calibri"/>
                <a:ea typeface="Calibri"/>
                <a:cs typeface="Calibri"/>
                <a:sym typeface="Calibri"/>
              </a:rPr>
              <a:t> </a:t>
            </a:r>
            <a:r>
              <a:rPr lang="en-US" sz="4000">
                <a:solidFill>
                  <a:srgbClr val="EBF1DE"/>
                </a:solidFill>
                <a:latin typeface="Calibri"/>
                <a:ea typeface="Calibri"/>
                <a:cs typeface="Calibri"/>
                <a:sym typeface="Calibri"/>
              </a:rPr>
              <a:t>Firstname</a:t>
            </a:r>
            <a:r>
              <a:rPr lang="en-US" sz="4000" b="0" i="0" u="none" strike="noStrike" cap="none" baseline="30000">
                <a:solidFill>
                  <a:srgbClr val="EBF1DE"/>
                </a:solidFill>
                <a:latin typeface="Calibri"/>
                <a:ea typeface="Calibri"/>
                <a:cs typeface="Calibri"/>
                <a:sym typeface="Calibri"/>
              </a:rPr>
              <a:t>2</a:t>
            </a:r>
            <a:r>
              <a:rPr lang="en-US" sz="4000" b="0" i="0" u="none" strike="noStrike" cap="none">
                <a:solidFill>
                  <a:srgbClr val="EBF1DE"/>
                </a:solidFill>
                <a:latin typeface="Calibri"/>
                <a:ea typeface="Calibri"/>
                <a:cs typeface="Calibri"/>
                <a:sym typeface="Calibri"/>
              </a:rPr>
              <a:t>; </a:t>
            </a:r>
            <a:r>
              <a:rPr lang="en-US" sz="4000">
                <a:solidFill>
                  <a:srgbClr val="EBF1DE"/>
                </a:solidFill>
                <a:latin typeface="Calibri"/>
                <a:ea typeface="Calibri"/>
                <a:cs typeface="Calibri"/>
                <a:sym typeface="Calibri"/>
              </a:rPr>
              <a:t>Surname2 Firstname</a:t>
            </a:r>
            <a:r>
              <a:rPr lang="en-US" sz="4000" b="0" i="0" u="none" strike="noStrike" cap="none" baseline="30000">
                <a:solidFill>
                  <a:srgbClr val="EBF1DE"/>
                </a:solidFill>
                <a:latin typeface="Calibri"/>
                <a:ea typeface="Calibri"/>
                <a:cs typeface="Calibri"/>
                <a:sym typeface="Calibri"/>
              </a:rPr>
              <a:t>1,2</a:t>
            </a:r>
            <a:endParaRPr sz="22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EBF1DE"/>
              </a:buClr>
              <a:buSzPts val="4000"/>
              <a:buFont typeface="Calibri"/>
              <a:buNone/>
            </a:pPr>
            <a:r>
              <a:rPr lang="en-US" sz="4000" b="0" i="0" u="none" strike="noStrike" cap="none" baseline="30000">
                <a:solidFill>
                  <a:srgbClr val="EBF1DE"/>
                </a:solidFill>
                <a:latin typeface="Calibri"/>
                <a:ea typeface="Calibri"/>
                <a:cs typeface="Calibri"/>
                <a:sym typeface="Calibri"/>
              </a:rPr>
              <a:t>1</a:t>
            </a:r>
            <a:r>
              <a:rPr lang="en-US" sz="4000" b="0" i="0" u="none" strike="noStrike" cap="none">
                <a:solidFill>
                  <a:srgbClr val="EBF1DE"/>
                </a:solidFill>
                <a:latin typeface="Calibri"/>
                <a:ea typeface="Calibri"/>
                <a:cs typeface="Calibri"/>
                <a:sym typeface="Calibri"/>
              </a:rPr>
              <a:t>University of Affiliation, </a:t>
            </a:r>
            <a:r>
              <a:rPr lang="en-US" sz="4000" b="0" i="0" u="none" strike="noStrike" cap="none" baseline="30000">
                <a:solidFill>
                  <a:srgbClr val="EBF1DE"/>
                </a:solidFill>
                <a:latin typeface="Calibri"/>
                <a:ea typeface="Calibri"/>
                <a:cs typeface="Calibri"/>
                <a:sym typeface="Calibri"/>
              </a:rPr>
              <a:t>2</a:t>
            </a:r>
            <a:r>
              <a:rPr lang="en-US" sz="4000" b="0" i="0" u="none" strike="noStrike" cap="none">
                <a:solidFill>
                  <a:srgbClr val="EBF1DE"/>
                </a:solidFill>
                <a:latin typeface="Calibri"/>
                <a:ea typeface="Calibri"/>
                <a:cs typeface="Calibri"/>
                <a:sym typeface="Calibri"/>
              </a:rPr>
              <a:t>Medical Center of Affiliation</a:t>
            </a:r>
            <a:endParaRPr/>
          </a:p>
        </p:txBody>
      </p:sp>
      <p:sp>
        <p:nvSpPr>
          <p:cNvPr id="34" name="Google Shape;34;p1"/>
          <p:cNvSpPr txBox="1"/>
          <p:nvPr/>
        </p:nvSpPr>
        <p:spPr>
          <a:xfrm>
            <a:off x="1280159" y="30038039"/>
            <a:ext cx="3233226" cy="2100569"/>
          </a:xfrm>
          <a:prstGeom prst="rect">
            <a:avLst/>
          </a:prstGeom>
          <a:solidFill>
            <a:srgbClr val="B9CDE5"/>
          </a:solidFill>
          <a:ln>
            <a:noFill/>
          </a:ln>
        </p:spPr>
        <p:txBody>
          <a:bodyPr spcFirstLastPara="1" wrap="square" lIns="34275" tIns="34275" rIns="34275" bIns="34275" anchor="t" anchorCtr="0">
            <a:spAutoFit/>
          </a:bodyPr>
          <a:lstStyle/>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&lt;your name&gt;</a:t>
            </a:r>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&lt;your organization&gt;</a:t>
            </a:r>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Email:</a:t>
            </a:r>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Website:</a:t>
            </a:r>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Phone:</a:t>
            </a:r>
            <a:endParaRPr/>
          </a:p>
        </p:txBody>
      </p:sp>
      <p:sp>
        <p:nvSpPr>
          <p:cNvPr id="35" name="Google Shape;35;p1"/>
          <p:cNvSpPr txBox="1"/>
          <p:nvPr/>
        </p:nvSpPr>
        <p:spPr>
          <a:xfrm>
            <a:off x="1280160" y="29146503"/>
            <a:ext cx="2096005" cy="716269"/>
          </a:xfrm>
          <a:prstGeom prst="rect">
            <a:avLst/>
          </a:prstGeom>
          <a:noFill/>
          <a:ln>
            <a:noFill/>
          </a:ln>
        </p:spPr>
        <p:txBody>
          <a:bodyPr spcFirstLastPara="1" wrap="square" lIns="34275" tIns="34275" rIns="34275" bIns="34275" anchor="t" anchorCtr="0">
            <a:spAutoFit/>
          </a:bodyPr>
          <a:lstStyle/>
          <a:p>
            <a:pPr marL="0" marR="0" lvl="0" indent="0" algn="l" rtl="0">
              <a:lnSpc>
                <a:spcPct val="100000"/>
              </a:lnSpc>
              <a:spcBef>
                <a:spcPts val="0"/>
              </a:spcBef>
              <a:spcAft>
                <a:spcPts val="0"/>
              </a:spcAft>
              <a:buClr>
                <a:srgbClr val="000000"/>
              </a:buClr>
              <a:buSzPts val="4400"/>
              <a:buFont typeface="Calibri"/>
              <a:buNone/>
            </a:pPr>
            <a:r>
              <a:rPr lang="en-US" sz="4400" b="1" i="0" u="none" strike="noStrike" cap="none">
                <a:solidFill>
                  <a:srgbClr val="000000"/>
                </a:solidFill>
                <a:latin typeface="Calibri"/>
                <a:ea typeface="Calibri"/>
                <a:cs typeface="Calibri"/>
                <a:sym typeface="Calibri"/>
              </a:rPr>
              <a:t>Contact</a:t>
            </a:r>
            <a:endParaRPr/>
          </a:p>
        </p:txBody>
      </p:sp>
      <p:sp>
        <p:nvSpPr>
          <p:cNvPr id="36" name="Google Shape;36;p1"/>
          <p:cNvSpPr txBox="1"/>
          <p:nvPr/>
        </p:nvSpPr>
        <p:spPr>
          <a:xfrm>
            <a:off x="16459200" y="30038039"/>
            <a:ext cx="14630400" cy="2372337"/>
          </a:xfrm>
          <a:prstGeom prst="rect">
            <a:avLst/>
          </a:prstGeom>
          <a:noFill/>
          <a:ln>
            <a:noFill/>
          </a:ln>
        </p:spPr>
        <p:txBody>
          <a:bodyPr spcFirstLastPara="1" wrap="square" lIns="68550" tIns="68550" rIns="68550" bIns="68550" anchor="t" anchorCtr="0">
            <a:spAutoFit/>
          </a:bodyPr>
          <a:lstStyle/>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Cntact</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a:p>
            <a:pPr marL="342842" marR="0" lvl="0" indent="-342842"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  </a:t>
            </a:r>
            <a:endParaRPr/>
          </a:p>
        </p:txBody>
      </p:sp>
      <p:sp>
        <p:nvSpPr>
          <p:cNvPr id="37" name="Google Shape;37;p1"/>
          <p:cNvSpPr txBox="1"/>
          <p:nvPr/>
        </p:nvSpPr>
        <p:spPr>
          <a:xfrm>
            <a:off x="16459201" y="29146503"/>
            <a:ext cx="3008966" cy="716269"/>
          </a:xfrm>
          <a:prstGeom prst="rect">
            <a:avLst/>
          </a:prstGeom>
          <a:noFill/>
          <a:ln>
            <a:noFill/>
          </a:ln>
        </p:spPr>
        <p:txBody>
          <a:bodyPr spcFirstLastPara="1" wrap="square" lIns="34275" tIns="34275" rIns="34275" bIns="34275" anchor="t" anchorCtr="0">
            <a:spAutoFit/>
          </a:bodyPr>
          <a:lstStyle/>
          <a:p>
            <a:pPr marL="0" marR="0" lvl="0" indent="0" algn="l" rtl="0">
              <a:lnSpc>
                <a:spcPct val="100000"/>
              </a:lnSpc>
              <a:spcBef>
                <a:spcPts val="0"/>
              </a:spcBef>
              <a:spcAft>
                <a:spcPts val="0"/>
              </a:spcAft>
              <a:buClr>
                <a:srgbClr val="000000"/>
              </a:buClr>
              <a:buSzPts val="4400"/>
              <a:buFont typeface="Calibri"/>
              <a:buNone/>
            </a:pPr>
            <a:r>
              <a:rPr lang="en-US" sz="4400" b="1" i="0" u="none" strike="noStrike" cap="none">
                <a:solidFill>
                  <a:srgbClr val="000000"/>
                </a:solidFill>
                <a:latin typeface="Calibri"/>
                <a:ea typeface="Calibri"/>
                <a:cs typeface="Calibri"/>
                <a:sym typeface="Calibri"/>
              </a:rPr>
              <a:t>References</a:t>
            </a:r>
            <a:endParaRPr/>
          </a:p>
        </p:txBody>
      </p:sp>
      <p:sp>
        <p:nvSpPr>
          <p:cNvPr id="38" name="Google Shape;38;p1"/>
          <p:cNvSpPr txBox="1"/>
          <p:nvPr/>
        </p:nvSpPr>
        <p:spPr>
          <a:xfrm>
            <a:off x="1280159" y="5486399"/>
            <a:ext cx="9692642" cy="6789375"/>
          </a:xfrm>
          <a:prstGeom prst="rect">
            <a:avLst/>
          </a:prstGeom>
          <a:solidFill>
            <a:srgbClr val="FFFFFF"/>
          </a:solidFill>
          <a:ln w="12700" cap="flat" cmpd="sng">
            <a:solidFill>
              <a:srgbClr val="376092"/>
            </a:solidFill>
            <a:prstDash val="solid"/>
            <a:round/>
            <a:headEnd type="none" w="sm" len="sm"/>
            <a:tailEnd type="none" w="sm" len="sm"/>
          </a:ln>
        </p:spPr>
        <p:txBody>
          <a:bodyPr spcFirstLastPara="1" wrap="square" lIns="137125" tIns="137125" rIns="137125" bIns="137125" anchor="t" anchorCtr="0">
            <a:spAutoFit/>
          </a:bodyPr>
          <a:lstStyle/>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Click here to insert your Abstract text. Type it in or copy and paste from your Word document or other source.</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This text box will automatically re-size to your text. To turn off that feature, right click inside this box and go to </a:t>
            </a:r>
            <a:r>
              <a:rPr lang="en-US" sz="2800" b="1" i="0" u="none" strike="noStrike" cap="none">
                <a:solidFill>
                  <a:srgbClr val="000000"/>
                </a:solidFill>
                <a:latin typeface="Calibri"/>
                <a:ea typeface="Calibri"/>
                <a:cs typeface="Calibri"/>
                <a:sym typeface="Calibri"/>
              </a:rPr>
              <a:t>Format Shape, Text Box, Autofit</a:t>
            </a:r>
            <a:r>
              <a:rPr lang="en-US" sz="2800" b="0" i="0" u="none" strike="noStrike" cap="none">
                <a:solidFill>
                  <a:srgbClr val="000000"/>
                </a:solidFill>
                <a:latin typeface="Calibri"/>
                <a:ea typeface="Calibri"/>
                <a:cs typeface="Calibri"/>
                <a:sym typeface="Calibri"/>
              </a:rPr>
              <a:t>, and select the “Do Not Autofit” radio button.</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To change the font style of this text box: Click on the border once to highlight the entire text box, then select a different font or font size that suits you. This text is Calibri 28pt and is easily read up to 4 feet away on a 36x36 poster.</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Zoom out to 100% to preview what this will look like on your printed poster.</a:t>
            </a:r>
            <a:endParaRPr/>
          </a:p>
        </p:txBody>
      </p:sp>
      <p:grpSp>
        <p:nvGrpSpPr>
          <p:cNvPr id="39" name="Google Shape;39;p1"/>
          <p:cNvGrpSpPr/>
          <p:nvPr/>
        </p:nvGrpSpPr>
        <p:grpSpPr>
          <a:xfrm>
            <a:off x="1280159" y="4785366"/>
            <a:ext cx="9692643" cy="716269"/>
            <a:chOff x="0" y="0"/>
            <a:chExt cx="9692641" cy="716268"/>
          </a:xfrm>
        </p:grpSpPr>
        <p:sp>
          <p:nvSpPr>
            <p:cNvPr id="40" name="Google Shape;40;p1"/>
            <p:cNvSpPr/>
            <p:nvPr/>
          </p:nvSpPr>
          <p:spPr>
            <a:xfrm>
              <a:off x="0" y="15233"/>
              <a:ext cx="9692641" cy="685801"/>
            </a:xfrm>
            <a:prstGeom prst="rect">
              <a:avLst/>
            </a:prstGeom>
            <a:solidFill>
              <a:srgbClr val="376092"/>
            </a:solidFill>
            <a:ln w="12700" cap="flat" cmpd="sng">
              <a:solidFill>
                <a:srgbClr val="3A5E8A"/>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41" name="Google Shape;41;p1"/>
            <p:cNvSpPr txBox="1"/>
            <p:nvPr/>
          </p:nvSpPr>
          <p:spPr>
            <a:xfrm>
              <a:off x="0" y="0"/>
              <a:ext cx="9692641" cy="716268"/>
            </a:xfrm>
            <a:prstGeom prst="rect">
              <a:avLst/>
            </a:prstGeom>
            <a:noFill/>
            <a:ln>
              <a:noFill/>
            </a:ln>
          </p:spPr>
          <p:txBody>
            <a:bodyPr spcFirstLastPara="1" wrap="square" lIns="34275" tIns="34275" rIns="34275" bIns="34275" anchor="ctr" anchorCtr="0">
              <a:spAutoFit/>
            </a:bodyPr>
            <a:lstStyle/>
            <a:p>
              <a:pPr marL="0" marR="0" lvl="0" indent="0" algn="ctr" rtl="0">
                <a:lnSpc>
                  <a:spcPct val="100000"/>
                </a:lnSpc>
                <a:spcBef>
                  <a:spcPts val="0"/>
                </a:spcBef>
                <a:spcAft>
                  <a:spcPts val="0"/>
                </a:spcAft>
                <a:buClr>
                  <a:srgbClr val="EBF1DE"/>
                </a:buClr>
                <a:buSzPts val="4400"/>
                <a:buFont typeface="Calibri"/>
                <a:buNone/>
              </a:pPr>
              <a:r>
                <a:rPr lang="en-US" sz="4400" b="1" i="0" u="none" strike="noStrike" cap="none">
                  <a:solidFill>
                    <a:srgbClr val="EBF1DE"/>
                  </a:solidFill>
                  <a:latin typeface="Calibri"/>
                  <a:ea typeface="Calibri"/>
                  <a:cs typeface="Calibri"/>
                  <a:sym typeface="Calibri"/>
                </a:rPr>
                <a:t>Abstract</a:t>
              </a:r>
              <a:endParaRPr/>
            </a:p>
          </p:txBody>
        </p:sp>
      </p:grpSp>
      <p:sp>
        <p:nvSpPr>
          <p:cNvPr id="42" name="Google Shape;42;p1"/>
          <p:cNvSpPr txBox="1"/>
          <p:nvPr/>
        </p:nvSpPr>
        <p:spPr>
          <a:xfrm>
            <a:off x="11612880" y="13373099"/>
            <a:ext cx="9692641" cy="8821375"/>
          </a:xfrm>
          <a:prstGeom prst="rect">
            <a:avLst/>
          </a:prstGeom>
          <a:solidFill>
            <a:srgbClr val="FFFFFF"/>
          </a:solidFill>
          <a:ln w="12700" cap="flat" cmpd="sng">
            <a:solidFill>
              <a:srgbClr val="376092"/>
            </a:solidFill>
            <a:prstDash val="solid"/>
            <a:round/>
            <a:headEnd type="none" w="sm" len="sm"/>
            <a:tailEnd type="none" w="sm" len="sm"/>
          </a:ln>
        </p:spPr>
        <p:txBody>
          <a:bodyPr spcFirstLastPara="1" wrap="square" lIns="137125" tIns="137125" rIns="137125" bIns="137125" anchor="t" anchorCtr="0">
            <a:spAutoFit/>
          </a:bodyPr>
          <a:lstStyle/>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Click here to insert your Results text. Type it in or copy and paste from your Word document or other source.</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This text box will automatically re-size to your text. To turn off that feature, right click inside this box and go to </a:t>
            </a:r>
            <a:r>
              <a:rPr lang="en-US" sz="2800" b="1" i="0" u="none" strike="noStrike" cap="none">
                <a:solidFill>
                  <a:srgbClr val="000000"/>
                </a:solidFill>
                <a:latin typeface="Calibri"/>
                <a:ea typeface="Calibri"/>
                <a:cs typeface="Calibri"/>
                <a:sym typeface="Calibri"/>
              </a:rPr>
              <a:t>Format Shape, Text Box, Autofit</a:t>
            </a:r>
            <a:r>
              <a:rPr lang="en-US" sz="2800" b="0" i="0" u="none" strike="noStrike" cap="none">
                <a:solidFill>
                  <a:srgbClr val="000000"/>
                </a:solidFill>
                <a:latin typeface="Calibri"/>
                <a:ea typeface="Calibri"/>
                <a:cs typeface="Calibri"/>
                <a:sym typeface="Calibri"/>
              </a:rPr>
              <a:t>, and select the “Do Not Autofit” radio button.</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To change the font style of this text box: Click on the border once to highlight the entire text box, then select a different font or font size that suits you. This text is Calibri 28pt and is easily read up to 4 feet away on a 36x36 poster.</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Zoom out to 100% to preview what this will look like on your printed poster.</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Speaking of Results, yours will look better if you remember to run a spell-check on your poster! After you’ve added your content click on </a:t>
            </a:r>
            <a:r>
              <a:rPr lang="en-US" sz="2800" b="1" i="0" u="none" strike="noStrike" cap="none">
                <a:solidFill>
                  <a:srgbClr val="000000"/>
                </a:solidFill>
                <a:latin typeface="Calibri"/>
                <a:ea typeface="Calibri"/>
                <a:cs typeface="Calibri"/>
                <a:sym typeface="Calibri"/>
              </a:rPr>
              <a:t>Review</a:t>
            </a:r>
            <a:r>
              <a:rPr lang="en-US" sz="2800" b="0" i="0" u="none" strike="noStrike" cap="none">
                <a:solidFill>
                  <a:srgbClr val="000000"/>
                </a:solidFill>
                <a:latin typeface="Calibri"/>
                <a:ea typeface="Calibri"/>
                <a:cs typeface="Calibri"/>
                <a:sym typeface="Calibri"/>
              </a:rPr>
              <a:t>, </a:t>
            </a:r>
            <a:r>
              <a:rPr lang="en-US" sz="2800" b="1" i="0" u="none" strike="noStrike" cap="none">
                <a:solidFill>
                  <a:srgbClr val="000000"/>
                </a:solidFill>
                <a:latin typeface="Calibri"/>
                <a:ea typeface="Calibri"/>
                <a:cs typeface="Calibri"/>
                <a:sym typeface="Calibri"/>
              </a:rPr>
              <a:t>Spelling</a:t>
            </a:r>
            <a:r>
              <a:rPr lang="en-US" sz="2800" b="0" i="0" u="none" strike="noStrike" cap="none">
                <a:solidFill>
                  <a:srgbClr val="000000"/>
                </a:solidFill>
                <a:latin typeface="Calibri"/>
                <a:ea typeface="Calibri"/>
                <a:cs typeface="Calibri"/>
                <a:sym typeface="Calibri"/>
              </a:rPr>
              <a:t>, or press F7.</a:t>
            </a:r>
            <a:endParaRPr/>
          </a:p>
        </p:txBody>
      </p:sp>
      <p:grpSp>
        <p:nvGrpSpPr>
          <p:cNvPr id="43" name="Google Shape;43;p1"/>
          <p:cNvGrpSpPr/>
          <p:nvPr/>
        </p:nvGrpSpPr>
        <p:grpSpPr>
          <a:xfrm>
            <a:off x="1280159" y="12672066"/>
            <a:ext cx="9692643" cy="716269"/>
            <a:chOff x="0" y="0"/>
            <a:chExt cx="9692641" cy="716268"/>
          </a:xfrm>
        </p:grpSpPr>
        <p:sp>
          <p:nvSpPr>
            <p:cNvPr id="44" name="Google Shape;44;p1"/>
            <p:cNvSpPr/>
            <p:nvPr/>
          </p:nvSpPr>
          <p:spPr>
            <a:xfrm>
              <a:off x="0" y="15233"/>
              <a:ext cx="9692641" cy="685801"/>
            </a:xfrm>
            <a:prstGeom prst="rect">
              <a:avLst/>
            </a:prstGeom>
            <a:solidFill>
              <a:srgbClr val="376092"/>
            </a:solidFill>
            <a:ln w="12700" cap="flat" cmpd="sng">
              <a:solidFill>
                <a:srgbClr val="3A5E8A"/>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45" name="Google Shape;45;p1"/>
            <p:cNvSpPr txBox="1"/>
            <p:nvPr/>
          </p:nvSpPr>
          <p:spPr>
            <a:xfrm>
              <a:off x="0" y="0"/>
              <a:ext cx="9692641" cy="716268"/>
            </a:xfrm>
            <a:prstGeom prst="rect">
              <a:avLst/>
            </a:prstGeom>
            <a:noFill/>
            <a:ln>
              <a:noFill/>
            </a:ln>
          </p:spPr>
          <p:txBody>
            <a:bodyPr spcFirstLastPara="1" wrap="square" lIns="34275" tIns="34275" rIns="34275" bIns="34275" anchor="ctr" anchorCtr="0">
              <a:spAutoFit/>
            </a:bodyPr>
            <a:lstStyle/>
            <a:p>
              <a:pPr marL="0" marR="0" lvl="0" indent="0" algn="ctr" rtl="0">
                <a:lnSpc>
                  <a:spcPct val="100000"/>
                </a:lnSpc>
                <a:spcBef>
                  <a:spcPts val="0"/>
                </a:spcBef>
                <a:spcAft>
                  <a:spcPts val="0"/>
                </a:spcAft>
                <a:buClr>
                  <a:srgbClr val="EBF1DE"/>
                </a:buClr>
                <a:buSzPts val="4400"/>
                <a:buFont typeface="Calibri"/>
                <a:buNone/>
              </a:pPr>
              <a:r>
                <a:rPr lang="en-US" sz="4400" b="1" i="0" u="none" strike="noStrike" cap="none">
                  <a:solidFill>
                    <a:srgbClr val="EBF1DE"/>
                  </a:solidFill>
                  <a:latin typeface="Calibri"/>
                  <a:ea typeface="Calibri"/>
                  <a:cs typeface="Calibri"/>
                  <a:sym typeface="Calibri"/>
                </a:rPr>
                <a:t>Introduction</a:t>
              </a:r>
              <a:endParaRPr/>
            </a:p>
          </p:txBody>
        </p:sp>
      </p:grpSp>
      <p:sp>
        <p:nvSpPr>
          <p:cNvPr id="46" name="Google Shape;46;p1"/>
          <p:cNvSpPr txBox="1"/>
          <p:nvPr/>
        </p:nvSpPr>
        <p:spPr>
          <a:xfrm>
            <a:off x="11612880" y="5486399"/>
            <a:ext cx="9692641" cy="7195775"/>
          </a:xfrm>
          <a:prstGeom prst="rect">
            <a:avLst/>
          </a:prstGeom>
          <a:solidFill>
            <a:srgbClr val="FFFFFF"/>
          </a:solidFill>
          <a:ln w="12700" cap="flat" cmpd="sng">
            <a:solidFill>
              <a:srgbClr val="376092"/>
            </a:solidFill>
            <a:prstDash val="solid"/>
            <a:round/>
            <a:headEnd type="none" w="sm" len="sm"/>
            <a:tailEnd type="none" w="sm" len="sm"/>
          </a:ln>
        </p:spPr>
        <p:txBody>
          <a:bodyPr spcFirstLastPara="1" wrap="square" lIns="137125" tIns="137125" rIns="137125" bIns="137125" anchor="t" anchorCtr="0">
            <a:spAutoFit/>
          </a:bodyPr>
          <a:lstStyle/>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Click here to insert your Methods and Materials text. Type it in or copy and paste from your Word document or other source.</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This text box will automatically re-size to your text. To turn off that feature, right click inside this box and go to </a:t>
            </a:r>
            <a:r>
              <a:rPr lang="en-US" sz="2800" b="1" i="0" u="none" strike="noStrike" cap="none">
                <a:solidFill>
                  <a:srgbClr val="000000"/>
                </a:solidFill>
                <a:latin typeface="Calibri"/>
                <a:ea typeface="Calibri"/>
                <a:cs typeface="Calibri"/>
                <a:sym typeface="Calibri"/>
              </a:rPr>
              <a:t>Format Shape, Text Box, Autofit</a:t>
            </a:r>
            <a:r>
              <a:rPr lang="en-US" sz="2800" b="0" i="0" u="none" strike="noStrike" cap="none">
                <a:solidFill>
                  <a:srgbClr val="000000"/>
                </a:solidFill>
                <a:latin typeface="Calibri"/>
                <a:ea typeface="Calibri"/>
                <a:cs typeface="Calibri"/>
                <a:sym typeface="Calibri"/>
              </a:rPr>
              <a:t>, and select the “Do Not Autofit” radio button.</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To change the font style of this text box: Click on the border once to highlight the entire text box, then select a different font or font size that suits you. This text is Calibri 28pt and is easily read up to 4 feet away on a 36x36 poster.</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Zoom out to 100% to preview what this will look like on your printed poster.</a:t>
            </a:r>
            <a:endParaRPr/>
          </a:p>
        </p:txBody>
      </p:sp>
      <p:grpSp>
        <p:nvGrpSpPr>
          <p:cNvPr id="47" name="Google Shape;47;p1"/>
          <p:cNvGrpSpPr/>
          <p:nvPr/>
        </p:nvGrpSpPr>
        <p:grpSpPr>
          <a:xfrm>
            <a:off x="11612880" y="4785366"/>
            <a:ext cx="9692642" cy="716269"/>
            <a:chOff x="0" y="0"/>
            <a:chExt cx="9692641" cy="716268"/>
          </a:xfrm>
        </p:grpSpPr>
        <p:sp>
          <p:nvSpPr>
            <p:cNvPr id="48" name="Google Shape;48;p1"/>
            <p:cNvSpPr/>
            <p:nvPr/>
          </p:nvSpPr>
          <p:spPr>
            <a:xfrm>
              <a:off x="0" y="15233"/>
              <a:ext cx="9692641" cy="685801"/>
            </a:xfrm>
            <a:prstGeom prst="rect">
              <a:avLst/>
            </a:prstGeom>
            <a:solidFill>
              <a:srgbClr val="376092"/>
            </a:solidFill>
            <a:ln w="12700" cap="flat" cmpd="sng">
              <a:solidFill>
                <a:srgbClr val="3A5E8A"/>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49" name="Google Shape;49;p1"/>
            <p:cNvSpPr txBox="1"/>
            <p:nvPr/>
          </p:nvSpPr>
          <p:spPr>
            <a:xfrm>
              <a:off x="0" y="0"/>
              <a:ext cx="9692641" cy="716268"/>
            </a:xfrm>
            <a:prstGeom prst="rect">
              <a:avLst/>
            </a:prstGeom>
            <a:noFill/>
            <a:ln>
              <a:noFill/>
            </a:ln>
          </p:spPr>
          <p:txBody>
            <a:bodyPr spcFirstLastPara="1" wrap="square" lIns="34275" tIns="34275" rIns="34275" bIns="34275" anchor="ctr" anchorCtr="0">
              <a:spAutoFit/>
            </a:bodyPr>
            <a:lstStyle/>
            <a:p>
              <a:pPr marL="0" marR="0" lvl="0" indent="0" algn="ctr" rtl="0">
                <a:lnSpc>
                  <a:spcPct val="100000"/>
                </a:lnSpc>
                <a:spcBef>
                  <a:spcPts val="0"/>
                </a:spcBef>
                <a:spcAft>
                  <a:spcPts val="0"/>
                </a:spcAft>
                <a:buClr>
                  <a:srgbClr val="EBF1DE"/>
                </a:buClr>
                <a:buSzPts val="4400"/>
                <a:buFont typeface="Calibri"/>
                <a:buNone/>
              </a:pPr>
              <a:r>
                <a:rPr lang="en-US" sz="4400" b="1" i="0" u="none" strike="noStrike" cap="none">
                  <a:solidFill>
                    <a:srgbClr val="EBF1DE"/>
                  </a:solidFill>
                  <a:latin typeface="Calibri"/>
                  <a:ea typeface="Calibri"/>
                  <a:cs typeface="Calibri"/>
                  <a:sym typeface="Calibri"/>
                </a:rPr>
                <a:t>Methods and Materials</a:t>
              </a:r>
              <a:endParaRPr/>
            </a:p>
          </p:txBody>
        </p:sp>
      </p:grpSp>
      <p:sp>
        <p:nvSpPr>
          <p:cNvPr id="50" name="Google Shape;50;p1"/>
          <p:cNvSpPr txBox="1"/>
          <p:nvPr/>
        </p:nvSpPr>
        <p:spPr>
          <a:xfrm>
            <a:off x="21945599" y="13373099"/>
            <a:ext cx="9692642" cy="6789375"/>
          </a:xfrm>
          <a:prstGeom prst="rect">
            <a:avLst/>
          </a:prstGeom>
          <a:solidFill>
            <a:srgbClr val="FFFFFF"/>
          </a:solidFill>
          <a:ln w="12700" cap="flat" cmpd="sng">
            <a:solidFill>
              <a:srgbClr val="376092"/>
            </a:solidFill>
            <a:prstDash val="solid"/>
            <a:round/>
            <a:headEnd type="none" w="sm" len="sm"/>
            <a:tailEnd type="none" w="sm" len="sm"/>
          </a:ln>
        </p:spPr>
        <p:txBody>
          <a:bodyPr spcFirstLastPara="1" wrap="square" lIns="137125" tIns="137125" rIns="137125" bIns="137125" anchor="t" anchorCtr="0">
            <a:spAutoFit/>
          </a:bodyPr>
          <a:lstStyle/>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Click here to insert your Discussion text. Type it in or copy and paste from your Word document or other source.</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This text box will automatically re-size to your text. To turn off that feature, right click inside this box and go to </a:t>
            </a:r>
            <a:r>
              <a:rPr lang="en-US" sz="2800" b="1" i="0" u="none" strike="noStrike" cap="none">
                <a:solidFill>
                  <a:srgbClr val="000000"/>
                </a:solidFill>
                <a:latin typeface="Calibri"/>
                <a:ea typeface="Calibri"/>
                <a:cs typeface="Calibri"/>
                <a:sym typeface="Calibri"/>
              </a:rPr>
              <a:t>Format Shape, Text Box, Autofit</a:t>
            </a:r>
            <a:r>
              <a:rPr lang="en-US" sz="2800" b="0" i="0" u="none" strike="noStrike" cap="none">
                <a:solidFill>
                  <a:srgbClr val="000000"/>
                </a:solidFill>
                <a:latin typeface="Calibri"/>
                <a:ea typeface="Calibri"/>
                <a:cs typeface="Calibri"/>
                <a:sym typeface="Calibri"/>
              </a:rPr>
              <a:t>, and select the “Do Not Autofit” radio button.</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To change the font style of this text box: Click on the border once to highlight the entire text box, then select a different font or font size that suits you. This text is Calibri 28pt and is easily read up to 4 feet away on a 36x36 poster.</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Zoom out to 100% to preview what this will look like on your printed poster.</a:t>
            </a:r>
            <a:endParaRPr/>
          </a:p>
        </p:txBody>
      </p:sp>
      <p:grpSp>
        <p:nvGrpSpPr>
          <p:cNvPr id="51" name="Google Shape;51;p1"/>
          <p:cNvGrpSpPr/>
          <p:nvPr/>
        </p:nvGrpSpPr>
        <p:grpSpPr>
          <a:xfrm>
            <a:off x="21945599" y="12672066"/>
            <a:ext cx="9692643" cy="716269"/>
            <a:chOff x="0" y="0"/>
            <a:chExt cx="9692641" cy="716268"/>
          </a:xfrm>
        </p:grpSpPr>
        <p:sp>
          <p:nvSpPr>
            <p:cNvPr id="52" name="Google Shape;52;p1"/>
            <p:cNvSpPr/>
            <p:nvPr/>
          </p:nvSpPr>
          <p:spPr>
            <a:xfrm>
              <a:off x="0" y="15233"/>
              <a:ext cx="9692641" cy="685801"/>
            </a:xfrm>
            <a:prstGeom prst="rect">
              <a:avLst/>
            </a:prstGeom>
            <a:solidFill>
              <a:srgbClr val="376092"/>
            </a:solidFill>
            <a:ln w="12700" cap="flat" cmpd="sng">
              <a:solidFill>
                <a:srgbClr val="3A5E8A"/>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53" name="Google Shape;53;p1"/>
            <p:cNvSpPr txBox="1"/>
            <p:nvPr/>
          </p:nvSpPr>
          <p:spPr>
            <a:xfrm>
              <a:off x="0" y="0"/>
              <a:ext cx="9692641" cy="716268"/>
            </a:xfrm>
            <a:prstGeom prst="rect">
              <a:avLst/>
            </a:prstGeom>
            <a:noFill/>
            <a:ln>
              <a:noFill/>
            </a:ln>
          </p:spPr>
          <p:txBody>
            <a:bodyPr spcFirstLastPara="1" wrap="square" lIns="34275" tIns="34275" rIns="34275" bIns="34275" anchor="ctr" anchorCtr="0">
              <a:spAutoFit/>
            </a:bodyPr>
            <a:lstStyle/>
            <a:p>
              <a:pPr marL="0" marR="0" lvl="0" indent="0" algn="ctr" rtl="0">
                <a:lnSpc>
                  <a:spcPct val="100000"/>
                </a:lnSpc>
                <a:spcBef>
                  <a:spcPts val="0"/>
                </a:spcBef>
                <a:spcAft>
                  <a:spcPts val="0"/>
                </a:spcAft>
                <a:buClr>
                  <a:srgbClr val="EBF1DE"/>
                </a:buClr>
                <a:buSzPts val="4400"/>
                <a:buFont typeface="Calibri"/>
                <a:buNone/>
              </a:pPr>
              <a:r>
                <a:rPr lang="en-US" sz="4400" b="1" i="0" u="none" strike="noStrike" cap="none">
                  <a:solidFill>
                    <a:srgbClr val="EBF1DE"/>
                  </a:solidFill>
                  <a:latin typeface="Calibri"/>
                  <a:ea typeface="Calibri"/>
                  <a:cs typeface="Calibri"/>
                  <a:sym typeface="Calibri"/>
                </a:rPr>
                <a:t>Discussion</a:t>
              </a:r>
              <a:endParaRPr/>
            </a:p>
          </p:txBody>
        </p:sp>
      </p:grpSp>
      <p:sp>
        <p:nvSpPr>
          <p:cNvPr id="54" name="Google Shape;54;p1"/>
          <p:cNvSpPr txBox="1"/>
          <p:nvPr/>
        </p:nvSpPr>
        <p:spPr>
          <a:xfrm>
            <a:off x="21945599" y="21259799"/>
            <a:ext cx="9692642" cy="6789375"/>
          </a:xfrm>
          <a:prstGeom prst="rect">
            <a:avLst/>
          </a:prstGeom>
          <a:solidFill>
            <a:srgbClr val="FFFFFF"/>
          </a:solidFill>
          <a:ln w="12700" cap="flat" cmpd="sng">
            <a:solidFill>
              <a:srgbClr val="376092"/>
            </a:solidFill>
            <a:prstDash val="solid"/>
            <a:round/>
            <a:headEnd type="none" w="sm" len="sm"/>
            <a:tailEnd type="none" w="sm" len="sm"/>
          </a:ln>
        </p:spPr>
        <p:txBody>
          <a:bodyPr spcFirstLastPara="1" wrap="square" lIns="137125" tIns="137125" rIns="137125" bIns="137125" anchor="t" anchorCtr="0">
            <a:spAutoFit/>
          </a:bodyPr>
          <a:lstStyle/>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Click here to insert your Conclusions text. Type it in or copy and paste from your Word document or other source.</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This text box will automatically re-size to your text. To turn off that feature, right click inside this box and go to </a:t>
            </a:r>
            <a:r>
              <a:rPr lang="en-US" sz="2800" b="1" i="0" u="none" strike="noStrike" cap="none">
                <a:solidFill>
                  <a:srgbClr val="000000"/>
                </a:solidFill>
                <a:latin typeface="Calibri"/>
                <a:ea typeface="Calibri"/>
                <a:cs typeface="Calibri"/>
                <a:sym typeface="Calibri"/>
              </a:rPr>
              <a:t>Format Shape, Text Box, Autofit</a:t>
            </a:r>
            <a:r>
              <a:rPr lang="en-US" sz="2800" b="0" i="0" u="none" strike="noStrike" cap="none">
                <a:solidFill>
                  <a:srgbClr val="000000"/>
                </a:solidFill>
                <a:latin typeface="Calibri"/>
                <a:ea typeface="Calibri"/>
                <a:cs typeface="Calibri"/>
                <a:sym typeface="Calibri"/>
              </a:rPr>
              <a:t>, and select the “Do Not Autofit” radio button.</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To change the font style of this text box: Click on the border once to highlight the entire text box, then select a different font or font size that suits you. This text is Calibri 28pt and is easily read up to 4 feet away on a 36x36 poster.</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Zoom out to 100% to preview what this will look like on your printed poster.</a:t>
            </a:r>
            <a:endParaRPr/>
          </a:p>
        </p:txBody>
      </p:sp>
      <p:grpSp>
        <p:nvGrpSpPr>
          <p:cNvPr id="55" name="Google Shape;55;p1"/>
          <p:cNvGrpSpPr/>
          <p:nvPr/>
        </p:nvGrpSpPr>
        <p:grpSpPr>
          <a:xfrm>
            <a:off x="21945599" y="20558766"/>
            <a:ext cx="9692643" cy="716269"/>
            <a:chOff x="0" y="0"/>
            <a:chExt cx="9692641" cy="716268"/>
          </a:xfrm>
        </p:grpSpPr>
        <p:sp>
          <p:nvSpPr>
            <p:cNvPr id="56" name="Google Shape;56;p1"/>
            <p:cNvSpPr/>
            <p:nvPr/>
          </p:nvSpPr>
          <p:spPr>
            <a:xfrm>
              <a:off x="0" y="15233"/>
              <a:ext cx="9692641" cy="685801"/>
            </a:xfrm>
            <a:prstGeom prst="rect">
              <a:avLst/>
            </a:prstGeom>
            <a:solidFill>
              <a:srgbClr val="376092"/>
            </a:solidFill>
            <a:ln w="12700" cap="flat" cmpd="sng">
              <a:solidFill>
                <a:srgbClr val="3A5E8A"/>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57" name="Google Shape;57;p1"/>
            <p:cNvSpPr txBox="1"/>
            <p:nvPr/>
          </p:nvSpPr>
          <p:spPr>
            <a:xfrm>
              <a:off x="0" y="0"/>
              <a:ext cx="9692641" cy="716268"/>
            </a:xfrm>
            <a:prstGeom prst="rect">
              <a:avLst/>
            </a:prstGeom>
            <a:noFill/>
            <a:ln>
              <a:noFill/>
            </a:ln>
          </p:spPr>
          <p:txBody>
            <a:bodyPr spcFirstLastPara="1" wrap="square" lIns="34275" tIns="34275" rIns="34275" bIns="34275" anchor="ctr" anchorCtr="0">
              <a:spAutoFit/>
            </a:bodyPr>
            <a:lstStyle/>
            <a:p>
              <a:pPr marL="0" marR="0" lvl="0" indent="0" algn="ctr" rtl="0">
                <a:lnSpc>
                  <a:spcPct val="100000"/>
                </a:lnSpc>
                <a:spcBef>
                  <a:spcPts val="0"/>
                </a:spcBef>
                <a:spcAft>
                  <a:spcPts val="0"/>
                </a:spcAft>
                <a:buClr>
                  <a:srgbClr val="EBF1DE"/>
                </a:buClr>
                <a:buSzPts val="4400"/>
                <a:buFont typeface="Calibri"/>
                <a:buNone/>
              </a:pPr>
              <a:r>
                <a:rPr lang="en-US" sz="4400" b="1" i="0" u="none" strike="noStrike" cap="none">
                  <a:solidFill>
                    <a:srgbClr val="EBF1DE"/>
                  </a:solidFill>
                  <a:latin typeface="Calibri"/>
                  <a:ea typeface="Calibri"/>
                  <a:cs typeface="Calibri"/>
                  <a:sym typeface="Calibri"/>
                </a:rPr>
                <a:t>Conclusions</a:t>
              </a:r>
              <a:endParaRPr/>
            </a:p>
          </p:txBody>
        </p:sp>
      </p:grpSp>
      <p:graphicFrame>
        <p:nvGraphicFramePr>
          <p:cNvPr id="58" name="Google Shape;58;p1"/>
          <p:cNvGraphicFramePr/>
          <p:nvPr/>
        </p:nvGraphicFramePr>
        <p:xfrm>
          <a:off x="11722914" y="22620772"/>
          <a:ext cx="9599200" cy="5439875"/>
        </p:xfrm>
        <a:graphic>
          <a:graphicData uri="http://schemas.openxmlformats.org/drawingml/2006/table">
            <a:tbl>
              <a:tblPr firstRow="1" bandRow="1">
                <a:noFill/>
                <a:tableStyleId>{976F5445-42C6-45E7-B018-7B453D34CF01}</a:tableStyleId>
              </a:tblPr>
              <a:tblGrid>
                <a:gridCol w="2399800">
                  <a:extLst>
                    <a:ext uri="{9D8B030D-6E8A-4147-A177-3AD203B41FA5}">
                      <a16:colId xmlns:a16="http://schemas.microsoft.com/office/drawing/2014/main" val="20000"/>
                    </a:ext>
                  </a:extLst>
                </a:gridCol>
                <a:gridCol w="2399800">
                  <a:extLst>
                    <a:ext uri="{9D8B030D-6E8A-4147-A177-3AD203B41FA5}">
                      <a16:colId xmlns:a16="http://schemas.microsoft.com/office/drawing/2014/main" val="20001"/>
                    </a:ext>
                  </a:extLst>
                </a:gridCol>
                <a:gridCol w="2399800">
                  <a:extLst>
                    <a:ext uri="{9D8B030D-6E8A-4147-A177-3AD203B41FA5}">
                      <a16:colId xmlns:a16="http://schemas.microsoft.com/office/drawing/2014/main" val="20002"/>
                    </a:ext>
                  </a:extLst>
                </a:gridCol>
                <a:gridCol w="2399800">
                  <a:extLst>
                    <a:ext uri="{9D8B030D-6E8A-4147-A177-3AD203B41FA5}">
                      <a16:colId xmlns:a16="http://schemas.microsoft.com/office/drawing/2014/main" val="20003"/>
                    </a:ext>
                  </a:extLst>
                </a:gridCol>
              </a:tblGrid>
              <a:tr h="777125">
                <a:tc>
                  <a:txBody>
                    <a:bodyPr/>
                    <a:lstStyle/>
                    <a:p>
                      <a:pPr marL="0" marR="0" lvl="0" indent="0" algn="l" rtl="0">
                        <a:lnSpc>
                          <a:spcPct val="100000"/>
                        </a:lnSpc>
                        <a:spcBef>
                          <a:spcPts val="0"/>
                        </a:spcBef>
                        <a:spcAft>
                          <a:spcPts val="0"/>
                        </a:spcAft>
                        <a:buClr>
                          <a:schemeClr val="dk1"/>
                        </a:buClr>
                        <a:buSzPts val="4400"/>
                        <a:buFont typeface="Helvetica Neue"/>
                        <a:buNone/>
                      </a:pPr>
                      <a:endParaRPr sz="4400" u="none" strike="noStrike" cap="none"/>
                    </a:p>
                  </a:txBody>
                  <a:tcPr marL="34300" marR="34300" marT="34300" marB="34300" anchor="ctr">
                    <a:solidFill>
                      <a:srgbClr val="376092"/>
                    </a:solidFill>
                  </a:tcPr>
                </a:tc>
                <a:tc>
                  <a:txBody>
                    <a:bodyPr/>
                    <a:lstStyle/>
                    <a:p>
                      <a:pPr marL="0" marR="0" lvl="0" indent="0" algn="ctr" rtl="0">
                        <a:lnSpc>
                          <a:spcPct val="100000"/>
                        </a:lnSpc>
                        <a:spcBef>
                          <a:spcPts val="0"/>
                        </a:spcBef>
                        <a:spcAft>
                          <a:spcPts val="0"/>
                        </a:spcAft>
                        <a:buClr>
                          <a:srgbClr val="FFFFFF"/>
                        </a:buClr>
                        <a:buSzPts val="2700"/>
                        <a:buFont typeface="Helvetica Neue"/>
                        <a:buNone/>
                      </a:pPr>
                      <a:r>
                        <a:rPr lang="en-US" sz="2700" b="1" u="none" strike="noStrike" cap="none">
                          <a:solidFill>
                            <a:srgbClr val="FFFFFF"/>
                          </a:solidFill>
                        </a:rPr>
                        <a:t>Heading</a:t>
                      </a:r>
                      <a:endParaRPr/>
                    </a:p>
                  </a:txBody>
                  <a:tcPr marL="34300" marR="34300" marT="34300" marB="34300" anchor="ctr">
                    <a:solidFill>
                      <a:srgbClr val="376092"/>
                    </a:solidFill>
                  </a:tcPr>
                </a:tc>
                <a:tc>
                  <a:txBody>
                    <a:bodyPr/>
                    <a:lstStyle/>
                    <a:p>
                      <a:pPr marL="0" marR="0" lvl="0" indent="0" algn="ctr" rtl="0">
                        <a:lnSpc>
                          <a:spcPct val="100000"/>
                        </a:lnSpc>
                        <a:spcBef>
                          <a:spcPts val="0"/>
                        </a:spcBef>
                        <a:spcAft>
                          <a:spcPts val="0"/>
                        </a:spcAft>
                        <a:buClr>
                          <a:srgbClr val="FFFFFF"/>
                        </a:buClr>
                        <a:buSzPts val="2700"/>
                        <a:buFont typeface="Helvetica Neue"/>
                        <a:buNone/>
                      </a:pPr>
                      <a:r>
                        <a:rPr lang="en-US" sz="2700" b="1" u="none" strike="noStrike" cap="none">
                          <a:solidFill>
                            <a:srgbClr val="FFFFFF"/>
                          </a:solidFill>
                        </a:rPr>
                        <a:t>Heading</a:t>
                      </a:r>
                      <a:endParaRPr/>
                    </a:p>
                  </a:txBody>
                  <a:tcPr marL="34300" marR="34300" marT="34300" marB="34300" anchor="ctr">
                    <a:solidFill>
                      <a:srgbClr val="376092"/>
                    </a:solidFill>
                  </a:tcPr>
                </a:tc>
                <a:tc>
                  <a:txBody>
                    <a:bodyPr/>
                    <a:lstStyle/>
                    <a:p>
                      <a:pPr marL="0" marR="0" lvl="0" indent="0" algn="ctr" rtl="0">
                        <a:lnSpc>
                          <a:spcPct val="100000"/>
                        </a:lnSpc>
                        <a:spcBef>
                          <a:spcPts val="0"/>
                        </a:spcBef>
                        <a:spcAft>
                          <a:spcPts val="0"/>
                        </a:spcAft>
                        <a:buClr>
                          <a:srgbClr val="FFFFFF"/>
                        </a:buClr>
                        <a:buSzPts val="2700"/>
                        <a:buFont typeface="Helvetica Neue"/>
                        <a:buNone/>
                      </a:pPr>
                      <a:r>
                        <a:rPr lang="en-US" sz="2700" b="1" u="none" strike="noStrike" cap="none">
                          <a:solidFill>
                            <a:srgbClr val="FFFFFF"/>
                          </a:solidFill>
                        </a:rPr>
                        <a:t>Heading</a:t>
                      </a:r>
                      <a:endParaRPr/>
                    </a:p>
                  </a:txBody>
                  <a:tcPr marL="34300" marR="34300" marT="34300" marB="34300" anchor="ctr">
                    <a:solidFill>
                      <a:srgbClr val="376092"/>
                    </a:solidFill>
                  </a:tcPr>
                </a:tc>
                <a:extLst>
                  <a:ext uri="{0D108BD9-81ED-4DB2-BD59-A6C34878D82A}">
                    <a16:rowId xmlns:a16="http://schemas.microsoft.com/office/drawing/2014/main" val="10000"/>
                  </a:ext>
                </a:extLst>
              </a:tr>
              <a:tr h="777125">
                <a:tc>
                  <a:txBody>
                    <a:bodyPr/>
                    <a:lstStyle/>
                    <a:p>
                      <a:pPr marL="0" marR="0" lvl="0" indent="0" algn="l" rtl="0">
                        <a:lnSpc>
                          <a:spcPct val="100000"/>
                        </a:lnSpc>
                        <a:spcBef>
                          <a:spcPts val="0"/>
                        </a:spcBef>
                        <a:spcAft>
                          <a:spcPts val="0"/>
                        </a:spcAft>
                        <a:buClr>
                          <a:schemeClr val="dk1"/>
                        </a:buClr>
                        <a:buSzPts val="2700"/>
                        <a:buFont typeface="Helvetica Neue"/>
                        <a:buNone/>
                      </a:pPr>
                      <a:r>
                        <a:rPr lang="en-US" sz="2700" u="none" strike="noStrike" cap="none"/>
                        <a:t>Item</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800</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790</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4001</a:t>
                      </a:r>
                      <a:endParaRPr/>
                    </a:p>
                  </a:txBody>
                  <a:tcPr marL="34300" marR="34300" marT="34300" marB="34300" anchor="ctr"/>
                </a:tc>
                <a:extLst>
                  <a:ext uri="{0D108BD9-81ED-4DB2-BD59-A6C34878D82A}">
                    <a16:rowId xmlns:a16="http://schemas.microsoft.com/office/drawing/2014/main" val="10001"/>
                  </a:ext>
                </a:extLst>
              </a:tr>
              <a:tr h="777125">
                <a:tc>
                  <a:txBody>
                    <a:bodyPr/>
                    <a:lstStyle/>
                    <a:p>
                      <a:pPr marL="0" marR="0" lvl="0" indent="0" algn="l" rtl="0">
                        <a:lnSpc>
                          <a:spcPct val="100000"/>
                        </a:lnSpc>
                        <a:spcBef>
                          <a:spcPts val="0"/>
                        </a:spcBef>
                        <a:spcAft>
                          <a:spcPts val="0"/>
                        </a:spcAft>
                        <a:buClr>
                          <a:schemeClr val="dk1"/>
                        </a:buClr>
                        <a:buSzPts val="2700"/>
                        <a:buFont typeface="Helvetica Neue"/>
                        <a:buNone/>
                      </a:pPr>
                      <a:r>
                        <a:rPr lang="en-US" sz="2700" u="none" strike="noStrike" cap="none"/>
                        <a:t>Item</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356</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856</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290</a:t>
                      </a:r>
                      <a:endParaRPr/>
                    </a:p>
                  </a:txBody>
                  <a:tcPr marL="34300" marR="34300" marT="34300" marB="34300" anchor="ctr"/>
                </a:tc>
                <a:extLst>
                  <a:ext uri="{0D108BD9-81ED-4DB2-BD59-A6C34878D82A}">
                    <a16:rowId xmlns:a16="http://schemas.microsoft.com/office/drawing/2014/main" val="10002"/>
                  </a:ext>
                </a:extLst>
              </a:tr>
              <a:tr h="777125">
                <a:tc>
                  <a:txBody>
                    <a:bodyPr/>
                    <a:lstStyle/>
                    <a:p>
                      <a:pPr marL="0" marR="0" lvl="0" indent="0" algn="l" rtl="0">
                        <a:lnSpc>
                          <a:spcPct val="100000"/>
                        </a:lnSpc>
                        <a:spcBef>
                          <a:spcPts val="0"/>
                        </a:spcBef>
                        <a:spcAft>
                          <a:spcPts val="0"/>
                        </a:spcAft>
                        <a:buClr>
                          <a:schemeClr val="dk1"/>
                        </a:buClr>
                        <a:buSzPts val="2700"/>
                        <a:buFont typeface="Helvetica Neue"/>
                        <a:buNone/>
                      </a:pPr>
                      <a:r>
                        <a:rPr lang="en-US" sz="2700" u="none" strike="noStrike" cap="none"/>
                        <a:t>Item</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228</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134</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238</a:t>
                      </a:r>
                      <a:endParaRPr/>
                    </a:p>
                  </a:txBody>
                  <a:tcPr marL="34300" marR="34300" marT="34300" marB="34300" anchor="ctr"/>
                </a:tc>
                <a:extLst>
                  <a:ext uri="{0D108BD9-81ED-4DB2-BD59-A6C34878D82A}">
                    <a16:rowId xmlns:a16="http://schemas.microsoft.com/office/drawing/2014/main" val="10003"/>
                  </a:ext>
                </a:extLst>
              </a:tr>
              <a:tr h="777125">
                <a:tc>
                  <a:txBody>
                    <a:bodyPr/>
                    <a:lstStyle/>
                    <a:p>
                      <a:pPr marL="0" marR="0" lvl="0" indent="0" algn="l" rtl="0">
                        <a:lnSpc>
                          <a:spcPct val="100000"/>
                        </a:lnSpc>
                        <a:spcBef>
                          <a:spcPts val="0"/>
                        </a:spcBef>
                        <a:spcAft>
                          <a:spcPts val="0"/>
                        </a:spcAft>
                        <a:buClr>
                          <a:schemeClr val="dk1"/>
                        </a:buClr>
                        <a:buSzPts val="2700"/>
                        <a:buFont typeface="Helvetica Neue"/>
                        <a:buNone/>
                      </a:pPr>
                      <a:r>
                        <a:rPr lang="en-US" sz="2700" u="none" strike="noStrike" cap="none"/>
                        <a:t>Item</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954</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875</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976</a:t>
                      </a:r>
                      <a:endParaRPr/>
                    </a:p>
                  </a:txBody>
                  <a:tcPr marL="34300" marR="34300" marT="34300" marB="34300" anchor="ctr"/>
                </a:tc>
                <a:extLst>
                  <a:ext uri="{0D108BD9-81ED-4DB2-BD59-A6C34878D82A}">
                    <a16:rowId xmlns:a16="http://schemas.microsoft.com/office/drawing/2014/main" val="10004"/>
                  </a:ext>
                </a:extLst>
              </a:tr>
              <a:tr h="777125">
                <a:tc>
                  <a:txBody>
                    <a:bodyPr/>
                    <a:lstStyle/>
                    <a:p>
                      <a:pPr marL="0" marR="0" lvl="0" indent="0" algn="l" rtl="0">
                        <a:lnSpc>
                          <a:spcPct val="100000"/>
                        </a:lnSpc>
                        <a:spcBef>
                          <a:spcPts val="0"/>
                        </a:spcBef>
                        <a:spcAft>
                          <a:spcPts val="0"/>
                        </a:spcAft>
                        <a:buClr>
                          <a:schemeClr val="dk1"/>
                        </a:buClr>
                        <a:buSzPts val="2700"/>
                        <a:buFont typeface="Helvetica Neue"/>
                        <a:buNone/>
                      </a:pPr>
                      <a:r>
                        <a:rPr lang="en-US" sz="2700" u="none" strike="noStrike" cap="none"/>
                        <a:t>Item</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324</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325</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301</a:t>
                      </a:r>
                      <a:endParaRPr/>
                    </a:p>
                  </a:txBody>
                  <a:tcPr marL="34300" marR="34300" marT="34300" marB="34300" anchor="ctr"/>
                </a:tc>
                <a:extLst>
                  <a:ext uri="{0D108BD9-81ED-4DB2-BD59-A6C34878D82A}">
                    <a16:rowId xmlns:a16="http://schemas.microsoft.com/office/drawing/2014/main" val="10005"/>
                  </a:ext>
                </a:extLst>
              </a:tr>
              <a:tr h="777125">
                <a:tc>
                  <a:txBody>
                    <a:bodyPr/>
                    <a:lstStyle/>
                    <a:p>
                      <a:pPr marL="0" marR="0" lvl="0" indent="0" algn="l" rtl="0">
                        <a:lnSpc>
                          <a:spcPct val="100000"/>
                        </a:lnSpc>
                        <a:spcBef>
                          <a:spcPts val="0"/>
                        </a:spcBef>
                        <a:spcAft>
                          <a:spcPts val="0"/>
                        </a:spcAft>
                        <a:buClr>
                          <a:schemeClr val="dk1"/>
                        </a:buClr>
                        <a:buSzPts val="2700"/>
                        <a:buFont typeface="Helvetica Neue"/>
                        <a:buNone/>
                      </a:pPr>
                      <a:r>
                        <a:rPr lang="en-US" sz="2700" u="none" strike="noStrike" cap="none"/>
                        <a:t>Item</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199</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137</a:t>
                      </a:r>
                      <a:endParaRPr/>
                    </a:p>
                  </a:txBody>
                  <a:tcPr marL="34300" marR="34300" marT="34300" marB="34300" anchor="ctr"/>
                </a:tc>
                <a:tc>
                  <a:txBody>
                    <a:bodyPr/>
                    <a:lstStyle/>
                    <a:p>
                      <a:pPr marL="0" marR="0" lvl="0" indent="0" algn="ctr" rtl="0">
                        <a:lnSpc>
                          <a:spcPct val="100000"/>
                        </a:lnSpc>
                        <a:spcBef>
                          <a:spcPts val="0"/>
                        </a:spcBef>
                        <a:spcAft>
                          <a:spcPts val="0"/>
                        </a:spcAft>
                        <a:buClr>
                          <a:schemeClr val="dk1"/>
                        </a:buClr>
                        <a:buSzPts val="2700"/>
                        <a:buFont typeface="Helvetica Neue"/>
                        <a:buNone/>
                      </a:pPr>
                      <a:r>
                        <a:rPr lang="en-US" sz="2700" u="none" strike="noStrike" cap="none"/>
                        <a:t>186</a:t>
                      </a:r>
                      <a:endParaRPr/>
                    </a:p>
                  </a:txBody>
                  <a:tcPr marL="34300" marR="34300" marT="34300" marB="34300" anchor="ctr"/>
                </a:tc>
                <a:extLst>
                  <a:ext uri="{0D108BD9-81ED-4DB2-BD59-A6C34878D82A}">
                    <a16:rowId xmlns:a16="http://schemas.microsoft.com/office/drawing/2014/main" val="10006"/>
                  </a:ext>
                </a:extLst>
              </a:tr>
            </a:tbl>
          </a:graphicData>
        </a:graphic>
      </p:graphicFrame>
      <p:sp>
        <p:nvSpPr>
          <p:cNvPr id="59" name="Google Shape;59;p1"/>
          <p:cNvSpPr txBox="1"/>
          <p:nvPr/>
        </p:nvSpPr>
        <p:spPr>
          <a:xfrm>
            <a:off x="1280159" y="13373101"/>
            <a:ext cx="9692642" cy="11259775"/>
          </a:xfrm>
          <a:prstGeom prst="rect">
            <a:avLst/>
          </a:prstGeom>
          <a:solidFill>
            <a:srgbClr val="FFFFFF"/>
          </a:solidFill>
          <a:ln w="12700" cap="flat" cmpd="sng">
            <a:solidFill>
              <a:srgbClr val="376092"/>
            </a:solidFill>
            <a:prstDash val="solid"/>
            <a:round/>
            <a:headEnd type="none" w="sm" len="sm"/>
            <a:tailEnd type="none" w="sm" len="sm"/>
          </a:ln>
        </p:spPr>
        <p:txBody>
          <a:bodyPr spcFirstLastPara="1" wrap="square" lIns="137125" tIns="137125" rIns="137125" bIns="137125" anchor="t" anchorCtr="0">
            <a:spAutoFit/>
          </a:bodyPr>
          <a:lstStyle/>
          <a:p>
            <a:pPr marL="0" marR="0" lvl="0" indent="0" algn="l" rtl="0">
              <a:lnSpc>
                <a:spcPct val="100000"/>
              </a:lnSpc>
              <a:spcBef>
                <a:spcPts val="0"/>
              </a:spcBef>
              <a:spcAft>
                <a:spcPts val="0"/>
              </a:spcAft>
              <a:buClr>
                <a:srgbClr val="000000"/>
              </a:buClr>
              <a:buSzPts val="2800"/>
              <a:buFont typeface="Calibri"/>
              <a:buNone/>
            </a:pPr>
            <a:r>
              <a:rPr lang="en-US" sz="2800" b="1" i="0" u="none" strike="noStrike" cap="none">
                <a:solidFill>
                  <a:srgbClr val="000000"/>
                </a:solidFill>
                <a:latin typeface="Calibri"/>
                <a:ea typeface="Calibri"/>
                <a:cs typeface="Calibri"/>
                <a:sym typeface="Calibri"/>
              </a:rPr>
              <a:t>Genigraphics®</a:t>
            </a:r>
            <a:r>
              <a:rPr lang="en-US" sz="2800" b="0" i="0" u="none" strike="noStrike" cap="none">
                <a:solidFill>
                  <a:srgbClr val="000000"/>
                </a:solidFill>
                <a:latin typeface="Calibri"/>
                <a:ea typeface="Calibri"/>
                <a:cs typeface="Calibri"/>
                <a:sym typeface="Calibri"/>
              </a:rPr>
              <a:t> has provided this template to assist in preparation of a medical or scientific research poster. The dimensions are set to 36” high by 36” wide but prints can be scaled up or down in size to any dimension with a 1:1 aspect ratio. For example, if you order a 30” x 30” poster using this template, we will print the file at 83.3% of its original size. </a:t>
            </a:r>
            <a:r>
              <a:rPr lang="en-US" sz="2800" b="1" i="0" u="none" strike="noStrike" cap="none">
                <a:solidFill>
                  <a:srgbClr val="000000"/>
                </a:solidFill>
                <a:latin typeface="Calibri"/>
                <a:ea typeface="Calibri"/>
                <a:cs typeface="Calibri"/>
                <a:sym typeface="Calibri"/>
              </a:rPr>
              <a:t>The most critical factor is that your template and poster dimensions must be proportional:</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Arial"/>
              <a:buNone/>
            </a:pPr>
            <a:endParaRPr sz="28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800"/>
              <a:buFont typeface="Calibri"/>
              <a:buNone/>
            </a:pPr>
            <a:endParaRPr sz="28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Order your poster from Genigraphics and we will perform a free design review and advise you if we see anything that may be a concern for printing. We’ll even help tidy things up.</a:t>
            </a: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Calibri"/>
              <a:buNone/>
            </a:pPr>
            <a:endParaRPr sz="2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800"/>
              <a:buFont typeface="Calibri"/>
              <a:buNone/>
            </a:pPr>
            <a:r>
              <a:rPr lang="en-US" sz="2800" b="0" i="0" u="none" strike="noStrike" cap="none">
                <a:solidFill>
                  <a:srgbClr val="000000"/>
                </a:solidFill>
                <a:latin typeface="Calibri"/>
                <a:ea typeface="Calibri"/>
                <a:cs typeface="Calibri"/>
                <a:sym typeface="Calibri"/>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endParaRPr/>
          </a:p>
        </p:txBody>
      </p:sp>
      <p:grpSp>
        <p:nvGrpSpPr>
          <p:cNvPr id="60" name="Google Shape;60;p1"/>
          <p:cNvGrpSpPr/>
          <p:nvPr/>
        </p:nvGrpSpPr>
        <p:grpSpPr>
          <a:xfrm>
            <a:off x="11612880" y="12672066"/>
            <a:ext cx="9692642" cy="716269"/>
            <a:chOff x="0" y="0"/>
            <a:chExt cx="9692641" cy="716268"/>
          </a:xfrm>
        </p:grpSpPr>
        <p:sp>
          <p:nvSpPr>
            <p:cNvPr id="61" name="Google Shape;61;p1"/>
            <p:cNvSpPr/>
            <p:nvPr/>
          </p:nvSpPr>
          <p:spPr>
            <a:xfrm>
              <a:off x="0" y="15233"/>
              <a:ext cx="9692641" cy="685801"/>
            </a:xfrm>
            <a:prstGeom prst="rect">
              <a:avLst/>
            </a:prstGeom>
            <a:solidFill>
              <a:srgbClr val="376092"/>
            </a:solidFill>
            <a:ln w="12700" cap="flat" cmpd="sng">
              <a:solidFill>
                <a:srgbClr val="3A5E8A"/>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6400"/>
                <a:buFont typeface="Calibri"/>
                <a:buNone/>
              </a:pPr>
              <a:endParaRPr sz="6400" b="0" i="0" u="none" strike="noStrike" cap="none">
                <a:solidFill>
                  <a:srgbClr val="000000"/>
                </a:solidFill>
                <a:latin typeface="Calibri"/>
                <a:ea typeface="Calibri"/>
                <a:cs typeface="Calibri"/>
                <a:sym typeface="Calibri"/>
              </a:endParaRPr>
            </a:p>
          </p:txBody>
        </p:sp>
        <p:sp>
          <p:nvSpPr>
            <p:cNvPr id="62" name="Google Shape;62;p1"/>
            <p:cNvSpPr txBox="1"/>
            <p:nvPr/>
          </p:nvSpPr>
          <p:spPr>
            <a:xfrm>
              <a:off x="0" y="0"/>
              <a:ext cx="9692641" cy="716268"/>
            </a:xfrm>
            <a:prstGeom prst="rect">
              <a:avLst/>
            </a:prstGeom>
            <a:noFill/>
            <a:ln>
              <a:noFill/>
            </a:ln>
          </p:spPr>
          <p:txBody>
            <a:bodyPr spcFirstLastPara="1" wrap="square" lIns="34275" tIns="34275" rIns="34275" bIns="34275" anchor="ctr" anchorCtr="0">
              <a:spAutoFit/>
            </a:bodyPr>
            <a:lstStyle/>
            <a:p>
              <a:pPr marL="0" marR="0" lvl="0" indent="0" algn="ctr" rtl="0">
                <a:lnSpc>
                  <a:spcPct val="100000"/>
                </a:lnSpc>
                <a:spcBef>
                  <a:spcPts val="0"/>
                </a:spcBef>
                <a:spcAft>
                  <a:spcPts val="0"/>
                </a:spcAft>
                <a:buClr>
                  <a:srgbClr val="EBF1DE"/>
                </a:buClr>
                <a:buSzPts val="4400"/>
                <a:buFont typeface="Calibri"/>
                <a:buNone/>
              </a:pPr>
              <a:r>
                <a:rPr lang="en-US" sz="4400" b="1" i="0" u="none" strike="noStrike" cap="none">
                  <a:solidFill>
                    <a:srgbClr val="EBF1DE"/>
                  </a:solidFill>
                  <a:latin typeface="Calibri"/>
                  <a:ea typeface="Calibri"/>
                  <a:cs typeface="Calibri"/>
                  <a:sym typeface="Calibri"/>
                </a:rPr>
                <a:t>Results</a:t>
              </a:r>
              <a:endParaRPr/>
            </a:p>
          </p:txBody>
        </p:sp>
      </p:grpSp>
      <p:pic>
        <p:nvPicPr>
          <p:cNvPr id="63" name="Google Shape;63;p1" descr="Picture 178"/>
          <p:cNvPicPr preferRelativeResize="0"/>
          <p:nvPr/>
        </p:nvPicPr>
        <p:blipFill rotWithShape="1">
          <a:blip r:embed="rId3">
            <a:alphaModFix/>
            <a:extLst>
              <a:ext uri="{28A0092B-C50C-407E-A947-70E740481C1C}">
                <a14:useLocalDpi xmlns:a14="http://schemas.microsoft.com/office/drawing/2010/main" val="0"/>
              </a:ext>
            </a:extLst>
          </a:blip>
          <a:srcRect/>
          <a:stretch/>
        </p:blipFill>
        <p:spPr>
          <a:xfrm>
            <a:off x="1567542" y="24803101"/>
            <a:ext cx="4114801" cy="2743042"/>
          </a:xfrm>
          <a:prstGeom prst="rect">
            <a:avLst/>
          </a:prstGeom>
          <a:noFill/>
          <a:ln w="9525" cap="flat" cmpd="sng">
            <a:solidFill>
              <a:srgbClr val="0F253F"/>
            </a:solidFill>
            <a:prstDash val="solid"/>
            <a:miter lim="8000"/>
            <a:headEnd type="none" w="sm" len="sm"/>
            <a:tailEnd type="none" w="sm" len="sm"/>
          </a:ln>
        </p:spPr>
      </p:pic>
      <p:pic>
        <p:nvPicPr>
          <p:cNvPr id="64" name="Google Shape;64;p1" descr="Picture 179"/>
          <p:cNvPicPr preferRelativeResize="0"/>
          <p:nvPr/>
        </p:nvPicPr>
        <p:blipFill rotWithShape="1">
          <a:blip r:embed="rId4">
            <a:alphaModFix/>
            <a:extLst>
              <a:ext uri="{28A0092B-C50C-407E-A947-70E740481C1C}">
                <a14:useLocalDpi xmlns:a14="http://schemas.microsoft.com/office/drawing/2010/main" val="0"/>
              </a:ext>
            </a:extLst>
          </a:blip>
          <a:srcRect/>
          <a:stretch/>
        </p:blipFill>
        <p:spPr>
          <a:xfrm>
            <a:off x="6596743" y="24803101"/>
            <a:ext cx="4114801" cy="2743042"/>
          </a:xfrm>
          <a:prstGeom prst="rect">
            <a:avLst/>
          </a:prstGeom>
          <a:noFill/>
          <a:ln>
            <a:noFill/>
          </a:ln>
        </p:spPr>
      </p:pic>
      <p:sp>
        <p:nvSpPr>
          <p:cNvPr id="65" name="Google Shape;65;p1"/>
          <p:cNvSpPr txBox="1"/>
          <p:nvPr/>
        </p:nvSpPr>
        <p:spPr>
          <a:xfrm>
            <a:off x="1567545" y="27717749"/>
            <a:ext cx="4348767" cy="424169"/>
          </a:xfrm>
          <a:prstGeom prst="rect">
            <a:avLst/>
          </a:prstGeom>
          <a:noFill/>
          <a:ln>
            <a:noFill/>
          </a:ln>
        </p:spPr>
        <p:txBody>
          <a:bodyPr spcFirstLastPara="1" wrap="square" lIns="34275" tIns="34275" rIns="34275" bIns="34275" anchor="t" anchorCtr="0">
            <a:spAutoFit/>
          </a:bodyPr>
          <a:lstStyle/>
          <a:p>
            <a:pPr marL="0" marR="0" lvl="0" indent="0" algn="l" rtl="0">
              <a:lnSpc>
                <a:spcPct val="100000"/>
              </a:lnSpc>
              <a:spcBef>
                <a:spcPts val="0"/>
              </a:spcBef>
              <a:spcAft>
                <a:spcPts val="0"/>
              </a:spcAft>
              <a:buClr>
                <a:srgbClr val="000000"/>
              </a:buClr>
              <a:buSzPts val="2400"/>
              <a:buFont typeface="Calibri"/>
              <a:buNone/>
            </a:pPr>
            <a:r>
              <a:rPr lang="en-US" sz="2400" b="1" i="0" u="none" strike="noStrike" cap="none">
                <a:solidFill>
                  <a:srgbClr val="000000"/>
                </a:solidFill>
                <a:latin typeface="Calibri"/>
                <a:ea typeface="Calibri"/>
                <a:cs typeface="Calibri"/>
                <a:sym typeface="Calibri"/>
              </a:rPr>
              <a:t>Figure 1.</a:t>
            </a:r>
            <a:r>
              <a:rPr lang="en-US" sz="2400" b="0" i="0" u="none" strike="noStrike" cap="none">
                <a:solidFill>
                  <a:srgbClr val="000000"/>
                </a:solidFill>
                <a:latin typeface="Calibri"/>
                <a:ea typeface="Calibri"/>
                <a:cs typeface="Calibri"/>
                <a:sym typeface="Calibri"/>
              </a:rPr>
              <a:t> Label in 24pt Calibri.</a:t>
            </a:r>
            <a:endParaRPr/>
          </a:p>
        </p:txBody>
      </p:sp>
      <p:sp>
        <p:nvSpPr>
          <p:cNvPr id="66" name="Google Shape;66;p1"/>
          <p:cNvSpPr txBox="1"/>
          <p:nvPr/>
        </p:nvSpPr>
        <p:spPr>
          <a:xfrm>
            <a:off x="6596746" y="27717749"/>
            <a:ext cx="4348766" cy="424169"/>
          </a:xfrm>
          <a:prstGeom prst="rect">
            <a:avLst/>
          </a:prstGeom>
          <a:noFill/>
          <a:ln>
            <a:noFill/>
          </a:ln>
        </p:spPr>
        <p:txBody>
          <a:bodyPr spcFirstLastPara="1" wrap="square" lIns="34275" tIns="34275" rIns="34275" bIns="34275" anchor="t" anchorCtr="0">
            <a:spAutoFit/>
          </a:bodyPr>
          <a:lstStyle/>
          <a:p>
            <a:pPr marL="0" marR="0" lvl="0" indent="0" algn="l" rtl="0">
              <a:lnSpc>
                <a:spcPct val="100000"/>
              </a:lnSpc>
              <a:spcBef>
                <a:spcPts val="0"/>
              </a:spcBef>
              <a:spcAft>
                <a:spcPts val="0"/>
              </a:spcAft>
              <a:buClr>
                <a:srgbClr val="000000"/>
              </a:buClr>
              <a:buSzPts val="2400"/>
              <a:buFont typeface="Calibri"/>
              <a:buNone/>
            </a:pPr>
            <a:r>
              <a:rPr lang="en-US" sz="2400" b="1" i="0" u="none" strike="noStrike" cap="none">
                <a:solidFill>
                  <a:srgbClr val="000000"/>
                </a:solidFill>
                <a:latin typeface="Calibri"/>
                <a:ea typeface="Calibri"/>
                <a:cs typeface="Calibri"/>
                <a:sym typeface="Calibri"/>
              </a:rPr>
              <a:t>Figure 2.</a:t>
            </a:r>
            <a:r>
              <a:rPr lang="en-US" sz="2400" b="0" i="0" u="none" strike="noStrike" cap="none">
                <a:solidFill>
                  <a:srgbClr val="000000"/>
                </a:solidFill>
                <a:latin typeface="Calibri"/>
                <a:ea typeface="Calibri"/>
                <a:cs typeface="Calibri"/>
                <a:sym typeface="Calibri"/>
              </a:rPr>
              <a:t> Label in 24pt Calibri.</a:t>
            </a:r>
            <a:endParaRPr/>
          </a:p>
        </p:txBody>
      </p:sp>
      <p:sp>
        <p:nvSpPr>
          <p:cNvPr id="67" name="Google Shape;67;p1"/>
          <p:cNvSpPr txBox="1"/>
          <p:nvPr/>
        </p:nvSpPr>
        <p:spPr>
          <a:xfrm>
            <a:off x="11368768" y="22067535"/>
            <a:ext cx="4198897" cy="424169"/>
          </a:xfrm>
          <a:prstGeom prst="rect">
            <a:avLst/>
          </a:prstGeom>
          <a:noFill/>
          <a:ln>
            <a:noFill/>
          </a:ln>
        </p:spPr>
        <p:txBody>
          <a:bodyPr spcFirstLastPara="1" wrap="square" lIns="34275" tIns="34275" rIns="34275" bIns="34275" anchor="t" anchorCtr="0">
            <a:spAutoFit/>
          </a:bodyPr>
          <a:lstStyle/>
          <a:p>
            <a:pPr marL="0" marR="0" lvl="0" indent="0" algn="ctr" rtl="0">
              <a:lnSpc>
                <a:spcPct val="100000"/>
              </a:lnSpc>
              <a:spcBef>
                <a:spcPts val="0"/>
              </a:spcBef>
              <a:spcAft>
                <a:spcPts val="0"/>
              </a:spcAft>
              <a:buClr>
                <a:srgbClr val="000000"/>
              </a:buClr>
              <a:buSzPts val="2400"/>
              <a:buFont typeface="Calibri"/>
              <a:buNone/>
            </a:pPr>
            <a:r>
              <a:rPr lang="en-US" sz="2400" b="1" i="0" u="none" strike="noStrike" cap="none">
                <a:solidFill>
                  <a:srgbClr val="000000"/>
                </a:solidFill>
                <a:latin typeface="Calibri"/>
                <a:ea typeface="Calibri"/>
                <a:cs typeface="Calibri"/>
                <a:sym typeface="Calibri"/>
              </a:rPr>
              <a:t>Table 1.</a:t>
            </a:r>
            <a:r>
              <a:rPr lang="en-US" sz="2400" b="0" i="0" u="none" strike="noStrike" cap="none">
                <a:solidFill>
                  <a:srgbClr val="000000"/>
                </a:solidFill>
                <a:latin typeface="Calibri"/>
                <a:ea typeface="Calibri"/>
                <a:cs typeface="Calibri"/>
                <a:sym typeface="Calibri"/>
              </a:rPr>
              <a:t> Label in 24pt Calibri.</a:t>
            </a:r>
            <a:endParaRPr/>
          </a:p>
        </p:txBody>
      </p:sp>
      <p:graphicFrame>
        <p:nvGraphicFramePr>
          <p:cNvPr id="68" name="Google Shape;68;p1"/>
          <p:cNvGraphicFramePr/>
          <p:nvPr/>
        </p:nvGraphicFramePr>
        <p:xfrm>
          <a:off x="21832880" y="4737101"/>
          <a:ext cx="9760587" cy="6520533"/>
        </p:xfrm>
        <a:graphic>
          <a:graphicData uri="http://schemas.openxmlformats.org/drawingml/2006/chart">
            <c:chart xmlns:c="http://schemas.openxmlformats.org/drawingml/2006/chart" xmlns:r="http://schemas.openxmlformats.org/officeDocument/2006/relationships" r:id="rId5"/>
          </a:graphicData>
        </a:graphic>
      </p:graphicFrame>
      <p:sp>
        <p:nvSpPr>
          <p:cNvPr id="69" name="Google Shape;69;p1"/>
          <p:cNvSpPr txBox="1"/>
          <p:nvPr/>
        </p:nvSpPr>
        <p:spPr>
          <a:xfrm>
            <a:off x="21712752" y="11658600"/>
            <a:ext cx="4222114" cy="424169"/>
          </a:xfrm>
          <a:prstGeom prst="rect">
            <a:avLst/>
          </a:prstGeom>
          <a:noFill/>
          <a:ln>
            <a:noFill/>
          </a:ln>
        </p:spPr>
        <p:txBody>
          <a:bodyPr spcFirstLastPara="1" wrap="square" lIns="34275" tIns="34275" rIns="34275" bIns="34275" anchor="t" anchorCtr="0">
            <a:spAutoFit/>
          </a:bodyPr>
          <a:lstStyle/>
          <a:p>
            <a:pPr marL="0" marR="0" lvl="0" indent="0" algn="ctr" rtl="0">
              <a:lnSpc>
                <a:spcPct val="100000"/>
              </a:lnSpc>
              <a:spcBef>
                <a:spcPts val="0"/>
              </a:spcBef>
              <a:spcAft>
                <a:spcPts val="0"/>
              </a:spcAft>
              <a:buClr>
                <a:srgbClr val="000000"/>
              </a:buClr>
              <a:buSzPts val="2400"/>
              <a:buFont typeface="Calibri"/>
              <a:buNone/>
            </a:pPr>
            <a:r>
              <a:rPr lang="en-US" sz="2400" b="1" i="0" u="none" strike="noStrike" cap="none">
                <a:solidFill>
                  <a:srgbClr val="000000"/>
                </a:solidFill>
                <a:latin typeface="Calibri"/>
                <a:ea typeface="Calibri"/>
                <a:cs typeface="Calibri"/>
                <a:sym typeface="Calibri"/>
              </a:rPr>
              <a:t>Chart 1.</a:t>
            </a:r>
            <a:r>
              <a:rPr lang="en-US" sz="2400" b="0" i="0" u="none" strike="noStrike" cap="none">
                <a:solidFill>
                  <a:srgbClr val="000000"/>
                </a:solidFill>
                <a:latin typeface="Calibri"/>
                <a:ea typeface="Calibri"/>
                <a:cs typeface="Calibri"/>
                <a:sym typeface="Calibri"/>
              </a:rPr>
              <a:t> Label in 24pt Calibri.</a:t>
            </a:r>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1071</Words>
  <Application>Microsoft Office PowerPoint</Application>
  <PresentationFormat>Custom</PresentationFormat>
  <Paragraphs>101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Helvetica Neue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Suzzanne Kalume</cp:lastModifiedBy>
  <cp:revision>1</cp:revision>
  <dcterms:modified xsi:type="dcterms:W3CDTF">2025-03-25T08:43:49Z</dcterms:modified>
</cp:coreProperties>
</file>